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2" r:id="rId3"/>
    <p:sldId id="264" r:id="rId4"/>
    <p:sldId id="290" r:id="rId5"/>
    <p:sldId id="294" r:id="rId6"/>
    <p:sldId id="312" r:id="rId7"/>
    <p:sldId id="291" r:id="rId8"/>
    <p:sldId id="325" r:id="rId9"/>
    <p:sldId id="358" r:id="rId10"/>
    <p:sldId id="300" r:id="rId11"/>
    <p:sldId id="357" r:id="rId12"/>
    <p:sldId id="349" r:id="rId13"/>
    <p:sldId id="355" r:id="rId14"/>
    <p:sldId id="356" r:id="rId15"/>
    <p:sldId id="354" r:id="rId16"/>
    <p:sldId id="351" r:id="rId17"/>
    <p:sldId id="352" r:id="rId18"/>
    <p:sldId id="353" r:id="rId19"/>
    <p:sldId id="303" r:id="rId20"/>
    <p:sldId id="329" r:id="rId21"/>
    <p:sldId id="326" r:id="rId22"/>
    <p:sldId id="327" r:id="rId23"/>
    <p:sldId id="348" r:id="rId24"/>
    <p:sldId id="331" r:id="rId25"/>
    <p:sldId id="305" r:id="rId26"/>
    <p:sldId id="299" r:id="rId27"/>
    <p:sldId id="339" r:id="rId28"/>
    <p:sldId id="343" r:id="rId29"/>
    <p:sldId id="301" r:id="rId30"/>
    <p:sldId id="302" r:id="rId31"/>
    <p:sldId id="340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9" autoAdjust="0"/>
    <p:restoredTop sz="84940" autoAdjust="0"/>
  </p:normalViewPr>
  <p:slideViewPr>
    <p:cSldViewPr snapToGrid="0" snapToObjects="1">
      <p:cViewPr>
        <p:scale>
          <a:sx n="105" d="100"/>
          <a:sy n="105" d="100"/>
        </p:scale>
        <p:origin x="-1488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LegalTech</c:v>
                </c:pt>
              </c:strCache>
            </c:strRef>
          </c:tx>
          <c:dLbls>
            <c:dLbl>
              <c:idx val="1"/>
              <c:layout>
                <c:manualLayout>
                  <c:x val="0.148551731827105"/>
                  <c:y val="-0.31348986596320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Automation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Firms</c:v>
                </c:pt>
                <c:pt idx="1">
                  <c:v>Automation</c:v>
                </c:pt>
                <c:pt idx="2">
                  <c:v>Blur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0.125</c:v>
                </c:pt>
                <c:pt idx="1">
                  <c:v>0.84</c:v>
                </c:pt>
                <c:pt idx="2">
                  <c:v>0.035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FF203-8AAF-A347-A02B-2041B34F8DB7}" type="doc">
      <dgm:prSet loTypeId="urn:microsoft.com/office/officeart/2005/8/layout/arrow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B779B8-F6F7-8146-9F76-BB9D0B1E2739}">
      <dgm:prSet/>
      <dgm:spPr/>
      <dgm:t>
        <a:bodyPr/>
        <a:lstStyle/>
        <a:p>
          <a:pPr rtl="0"/>
          <a:r>
            <a:rPr lang="en-US" dirty="0" smtClean="0"/>
            <a:t>Blur</a:t>
          </a:r>
          <a:endParaRPr lang="en-US" dirty="0"/>
        </a:p>
      </dgm:t>
    </dgm:pt>
    <dgm:pt modelId="{CBAF5807-4F5B-C448-9739-645B7007F053}" type="parTrans" cxnId="{438ECF2E-2531-B24F-B823-E9C57B699184}">
      <dgm:prSet/>
      <dgm:spPr/>
      <dgm:t>
        <a:bodyPr/>
        <a:lstStyle/>
        <a:p>
          <a:endParaRPr lang="en-US"/>
        </a:p>
      </dgm:t>
    </dgm:pt>
    <dgm:pt modelId="{BA4139E2-CF5C-094F-9807-DF10F538CA78}" type="sibTrans" cxnId="{438ECF2E-2531-B24F-B823-E9C57B699184}">
      <dgm:prSet/>
      <dgm:spPr/>
      <dgm:t>
        <a:bodyPr/>
        <a:lstStyle/>
        <a:p>
          <a:endParaRPr lang="en-US"/>
        </a:p>
      </dgm:t>
    </dgm:pt>
    <dgm:pt modelId="{74A6A17C-55EF-E649-A608-223177A38EB4}">
      <dgm:prSet/>
      <dgm:spPr/>
      <dgm:t>
        <a:bodyPr/>
        <a:lstStyle/>
        <a:p>
          <a:pPr rtl="0"/>
          <a:r>
            <a:rPr lang="en-US" dirty="0" smtClean="0"/>
            <a:t>Change to  substance, process, philosophy</a:t>
          </a:r>
          <a:endParaRPr lang="en-US" dirty="0"/>
        </a:p>
      </dgm:t>
    </dgm:pt>
    <dgm:pt modelId="{4B4970FF-D90C-4543-8C3B-4DB42E588A8D}" type="parTrans" cxnId="{9217F7F7-61CD-FD4C-819A-2001234E3A36}">
      <dgm:prSet/>
      <dgm:spPr/>
      <dgm:t>
        <a:bodyPr/>
        <a:lstStyle/>
        <a:p>
          <a:endParaRPr lang="en-US"/>
        </a:p>
      </dgm:t>
    </dgm:pt>
    <dgm:pt modelId="{EA24D144-8005-5C49-886D-FB71AF2DBD03}" type="sibTrans" cxnId="{9217F7F7-61CD-FD4C-819A-2001234E3A36}">
      <dgm:prSet/>
      <dgm:spPr/>
      <dgm:t>
        <a:bodyPr/>
        <a:lstStyle/>
        <a:p>
          <a:endParaRPr lang="en-US"/>
        </a:p>
      </dgm:t>
    </dgm:pt>
    <dgm:pt modelId="{311D0995-6CAE-6F48-B904-BA961A76A60C}">
      <dgm:prSet/>
      <dgm:spPr/>
      <dgm:t>
        <a:bodyPr/>
        <a:lstStyle/>
        <a:p>
          <a:pPr rtl="0"/>
          <a:r>
            <a:rPr lang="en-US" dirty="0" smtClean="0"/>
            <a:t>Faster, cheaper, more efficient</a:t>
          </a:r>
          <a:endParaRPr lang="en-US" dirty="0"/>
        </a:p>
      </dgm:t>
    </dgm:pt>
    <dgm:pt modelId="{89905CC7-68F7-D149-B6F4-DBFE11DA5F47}">
      <dgm:prSet/>
      <dgm:spPr/>
      <dgm:t>
        <a:bodyPr/>
        <a:lstStyle/>
        <a:p>
          <a:pPr rtl="0"/>
          <a:r>
            <a:rPr lang="en-US" dirty="0" smtClean="0"/>
            <a:t>Not Blur</a:t>
          </a:r>
          <a:endParaRPr lang="en-US" dirty="0"/>
        </a:p>
      </dgm:t>
    </dgm:pt>
    <dgm:pt modelId="{88FAD5A5-D755-0C47-9FDC-9E7997744EB0}" type="sibTrans" cxnId="{D5BBFDC3-31C2-5B41-BED6-BA9608E55D87}">
      <dgm:prSet/>
      <dgm:spPr/>
      <dgm:t>
        <a:bodyPr/>
        <a:lstStyle/>
        <a:p>
          <a:endParaRPr lang="en-US"/>
        </a:p>
      </dgm:t>
    </dgm:pt>
    <dgm:pt modelId="{CCB57F35-AD92-BA48-ABB3-069BC7AA6200}" type="parTrans" cxnId="{D5BBFDC3-31C2-5B41-BED6-BA9608E55D87}">
      <dgm:prSet/>
      <dgm:spPr/>
      <dgm:t>
        <a:bodyPr/>
        <a:lstStyle/>
        <a:p>
          <a:endParaRPr lang="en-US"/>
        </a:p>
      </dgm:t>
    </dgm:pt>
    <dgm:pt modelId="{9A988638-6FCC-4D4F-A68E-5D2609007116}" type="sibTrans" cxnId="{22D76666-CF26-1445-98AD-05241626D0CC}">
      <dgm:prSet/>
      <dgm:spPr/>
      <dgm:t>
        <a:bodyPr/>
        <a:lstStyle/>
        <a:p>
          <a:endParaRPr lang="en-US"/>
        </a:p>
      </dgm:t>
    </dgm:pt>
    <dgm:pt modelId="{06B9CB48-12D3-A945-9BE5-9BC5824E65B3}" type="parTrans" cxnId="{22D76666-CF26-1445-98AD-05241626D0CC}">
      <dgm:prSet/>
      <dgm:spPr/>
      <dgm:t>
        <a:bodyPr/>
        <a:lstStyle/>
        <a:p>
          <a:endParaRPr lang="en-US"/>
        </a:p>
      </dgm:t>
    </dgm:pt>
    <dgm:pt modelId="{099F1962-4E17-C341-A9E2-3C047FBA4200}" type="pres">
      <dgm:prSet presAssocID="{77AFF203-8AAF-A347-A02B-2041B34F8D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3FA8DC-B59E-8848-B93A-D049E5942F01}" type="pres">
      <dgm:prSet presAssocID="{89905CC7-68F7-D149-B6F4-DBFE11DA5F4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A8690-6AC1-0749-A604-F5F9C9D6F95B}" type="pres">
      <dgm:prSet presAssocID="{56B779B8-F6F7-8146-9F76-BB9D0B1E273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BBFDC3-31C2-5B41-BED6-BA9608E55D87}" srcId="{77AFF203-8AAF-A347-A02B-2041B34F8DB7}" destId="{89905CC7-68F7-D149-B6F4-DBFE11DA5F47}" srcOrd="0" destOrd="0" parTransId="{CCB57F35-AD92-BA48-ABB3-069BC7AA6200}" sibTransId="{88FAD5A5-D755-0C47-9FDC-9E7997744EB0}"/>
    <dgm:cxn modelId="{E03DDDB8-D99C-C145-BE3A-C701145EEC3C}" type="presOf" srcId="{311D0995-6CAE-6F48-B904-BA961A76A60C}" destId="{B63FA8DC-B59E-8848-B93A-D049E5942F01}" srcOrd="0" destOrd="1" presId="urn:microsoft.com/office/officeart/2005/8/layout/arrow1"/>
    <dgm:cxn modelId="{9217F7F7-61CD-FD4C-819A-2001234E3A36}" srcId="{56B779B8-F6F7-8146-9F76-BB9D0B1E2739}" destId="{74A6A17C-55EF-E649-A608-223177A38EB4}" srcOrd="0" destOrd="0" parTransId="{4B4970FF-D90C-4543-8C3B-4DB42E588A8D}" sibTransId="{EA24D144-8005-5C49-886D-FB71AF2DBD03}"/>
    <dgm:cxn modelId="{438ECF2E-2531-B24F-B823-E9C57B699184}" srcId="{77AFF203-8AAF-A347-A02B-2041B34F8DB7}" destId="{56B779B8-F6F7-8146-9F76-BB9D0B1E2739}" srcOrd="1" destOrd="0" parTransId="{CBAF5807-4F5B-C448-9739-645B7007F053}" sibTransId="{BA4139E2-CF5C-094F-9807-DF10F538CA78}"/>
    <dgm:cxn modelId="{F89FA369-40B9-E842-971D-5308542EC9A4}" type="presOf" srcId="{77AFF203-8AAF-A347-A02B-2041B34F8DB7}" destId="{099F1962-4E17-C341-A9E2-3C047FBA4200}" srcOrd="0" destOrd="0" presId="urn:microsoft.com/office/officeart/2005/8/layout/arrow1"/>
    <dgm:cxn modelId="{22D76666-CF26-1445-98AD-05241626D0CC}" srcId="{89905CC7-68F7-D149-B6F4-DBFE11DA5F47}" destId="{311D0995-6CAE-6F48-B904-BA961A76A60C}" srcOrd="0" destOrd="0" parTransId="{06B9CB48-12D3-A945-9BE5-9BC5824E65B3}" sibTransId="{9A988638-6FCC-4D4F-A68E-5D2609007116}"/>
    <dgm:cxn modelId="{81519651-27EE-BE4D-83D5-F8877B0767AF}" type="presOf" srcId="{56B779B8-F6F7-8146-9F76-BB9D0B1E2739}" destId="{928A8690-6AC1-0749-A604-F5F9C9D6F95B}" srcOrd="0" destOrd="0" presId="urn:microsoft.com/office/officeart/2005/8/layout/arrow1"/>
    <dgm:cxn modelId="{B5705937-00C0-FF4C-831F-EEB9AAC2E918}" type="presOf" srcId="{89905CC7-68F7-D149-B6F4-DBFE11DA5F47}" destId="{B63FA8DC-B59E-8848-B93A-D049E5942F01}" srcOrd="0" destOrd="0" presId="urn:microsoft.com/office/officeart/2005/8/layout/arrow1"/>
    <dgm:cxn modelId="{D61BEFB7-CED2-7144-B123-44923611F022}" type="presOf" srcId="{74A6A17C-55EF-E649-A608-223177A38EB4}" destId="{928A8690-6AC1-0749-A604-F5F9C9D6F95B}" srcOrd="0" destOrd="1" presId="urn:microsoft.com/office/officeart/2005/8/layout/arrow1"/>
    <dgm:cxn modelId="{660891B0-0CBF-BE4C-B06B-62588AD3C1B0}" type="presParOf" srcId="{099F1962-4E17-C341-A9E2-3C047FBA4200}" destId="{B63FA8DC-B59E-8848-B93A-D049E5942F01}" srcOrd="0" destOrd="0" presId="urn:microsoft.com/office/officeart/2005/8/layout/arrow1"/>
    <dgm:cxn modelId="{D0922296-3A9A-5D4D-9344-E9A041DB3F0B}" type="presParOf" srcId="{099F1962-4E17-C341-A9E2-3C047FBA4200}" destId="{928A8690-6AC1-0749-A604-F5F9C9D6F95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C16370-7836-D14F-8D6D-A92B812801D9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37204B-D2B1-7749-8AEC-6D752D6985BB}">
      <dgm:prSet/>
      <dgm:spPr/>
      <dgm:t>
        <a:bodyPr/>
        <a:lstStyle/>
        <a:p>
          <a:pPr rtl="0"/>
          <a:r>
            <a:rPr lang="en-US" dirty="0" smtClean="0"/>
            <a:t>Substance:</a:t>
          </a:r>
          <a:endParaRPr lang="en-US" dirty="0"/>
        </a:p>
      </dgm:t>
    </dgm:pt>
    <dgm:pt modelId="{827C5CD2-4244-884B-BB21-D462A80A0B11}" type="parTrans" cxnId="{D86D60B1-E21E-8141-B7B7-CB5AE314522A}">
      <dgm:prSet/>
      <dgm:spPr/>
      <dgm:t>
        <a:bodyPr/>
        <a:lstStyle/>
        <a:p>
          <a:endParaRPr lang="en-US"/>
        </a:p>
      </dgm:t>
    </dgm:pt>
    <dgm:pt modelId="{623B9DCB-00EE-4E44-81E0-F73EDF6A07ED}" type="sibTrans" cxnId="{D86D60B1-E21E-8141-B7B7-CB5AE314522A}">
      <dgm:prSet/>
      <dgm:spPr/>
      <dgm:t>
        <a:bodyPr/>
        <a:lstStyle/>
        <a:p>
          <a:endParaRPr lang="en-US"/>
        </a:p>
      </dgm:t>
    </dgm:pt>
    <dgm:pt modelId="{7C98D6EB-AC3A-E747-828B-2AA15CFB6956}">
      <dgm:prSet/>
      <dgm:spPr/>
      <dgm:t>
        <a:bodyPr/>
        <a:lstStyle/>
        <a:p>
          <a:pPr rtl="0"/>
          <a:r>
            <a:rPr lang="en-US" dirty="0" smtClean="0"/>
            <a:t>Philosophy:</a:t>
          </a:r>
          <a:endParaRPr lang="en-US" dirty="0"/>
        </a:p>
      </dgm:t>
    </dgm:pt>
    <dgm:pt modelId="{770668E5-775B-D544-8CBF-7B4B209D7082}" type="parTrans" cxnId="{2A861D22-D742-F546-9031-A8FD006A0132}">
      <dgm:prSet/>
      <dgm:spPr/>
      <dgm:t>
        <a:bodyPr/>
        <a:lstStyle/>
        <a:p>
          <a:endParaRPr lang="en-US"/>
        </a:p>
      </dgm:t>
    </dgm:pt>
    <dgm:pt modelId="{51D133DF-BC1C-1D42-9F4D-0D1A43FE0870}" type="sibTrans" cxnId="{2A861D22-D742-F546-9031-A8FD006A0132}">
      <dgm:prSet/>
      <dgm:spPr/>
      <dgm:t>
        <a:bodyPr/>
        <a:lstStyle/>
        <a:p>
          <a:endParaRPr lang="en-US"/>
        </a:p>
      </dgm:t>
    </dgm:pt>
    <dgm:pt modelId="{42870159-1DA2-3A44-AF9F-257AF61D4A3B}">
      <dgm:prSet/>
      <dgm:spPr/>
      <dgm:t>
        <a:bodyPr/>
        <a:lstStyle/>
        <a:p>
          <a:pPr rtl="0"/>
          <a:r>
            <a:rPr lang="en-US" dirty="0" smtClean="0"/>
            <a:t>Can a lawyer telecommute from a location in which he is not licensed?  YES</a:t>
          </a:r>
          <a:endParaRPr lang="en-US" dirty="0"/>
        </a:p>
      </dgm:t>
    </dgm:pt>
    <dgm:pt modelId="{271E0133-6BC9-4C4B-A6EA-4F5D15F5068E}" type="parTrans" cxnId="{F2D1C7EF-1D2B-E84E-98BB-4C400A14D026}">
      <dgm:prSet/>
      <dgm:spPr/>
      <dgm:t>
        <a:bodyPr/>
        <a:lstStyle/>
        <a:p>
          <a:endParaRPr lang="en-US"/>
        </a:p>
      </dgm:t>
    </dgm:pt>
    <dgm:pt modelId="{D8112B10-632C-E64F-885C-C4C40550B432}" type="sibTrans" cxnId="{F2D1C7EF-1D2B-E84E-98BB-4C400A14D026}">
      <dgm:prSet/>
      <dgm:spPr/>
      <dgm:t>
        <a:bodyPr/>
        <a:lstStyle/>
        <a:p>
          <a:endParaRPr lang="en-US"/>
        </a:p>
      </dgm:t>
    </dgm:pt>
    <dgm:pt modelId="{924C3099-152E-9142-9478-34013E4AF81A}">
      <dgm:prSet/>
      <dgm:spPr/>
      <dgm:t>
        <a:bodyPr/>
        <a:lstStyle/>
        <a:p>
          <a:pPr rtl="0"/>
          <a:r>
            <a:rPr lang="en-US" dirty="0" smtClean="0"/>
            <a:t>Process: Can a prosecutor in NJ serve a criminal subpoena on a student in MA to find out if the student’s project traversed NJ servers? STAY TUNED</a:t>
          </a:r>
          <a:endParaRPr lang="en-US" dirty="0"/>
        </a:p>
      </dgm:t>
    </dgm:pt>
    <dgm:pt modelId="{79244C4B-9730-F844-BE4F-FBA7DCBED254}" type="parTrans" cxnId="{B54D0CE4-9B88-854F-AD0B-97EAA5F1AEBE}">
      <dgm:prSet/>
      <dgm:spPr/>
      <dgm:t>
        <a:bodyPr/>
        <a:lstStyle/>
        <a:p>
          <a:endParaRPr lang="en-US"/>
        </a:p>
      </dgm:t>
    </dgm:pt>
    <dgm:pt modelId="{6173040E-33B3-504B-B138-A76BC5893E87}" type="sibTrans" cxnId="{B54D0CE4-9B88-854F-AD0B-97EAA5F1AEBE}">
      <dgm:prSet/>
      <dgm:spPr/>
      <dgm:t>
        <a:bodyPr/>
        <a:lstStyle/>
        <a:p>
          <a:endParaRPr lang="en-US"/>
        </a:p>
      </dgm:t>
    </dgm:pt>
    <dgm:pt modelId="{CDA2D399-0AA5-A64A-8F36-4061C4BD871F}">
      <dgm:prSet/>
      <dgm:spPr/>
      <dgm:t>
        <a:bodyPr/>
        <a:lstStyle/>
        <a:p>
          <a:pPr rtl="0"/>
          <a:r>
            <a:rPr lang="en-US" dirty="0" smtClean="0"/>
            <a:t>Whose law applies when data is split and traverses through many countries? (Should we direct packets or change the meaning of jurisdiction?)</a:t>
          </a:r>
          <a:endParaRPr lang="en-US" dirty="0"/>
        </a:p>
      </dgm:t>
    </dgm:pt>
    <dgm:pt modelId="{CC8BD33D-DE1D-FF40-83C3-6871EE50ED7A}" type="parTrans" cxnId="{3F7726BD-E402-6B4B-8200-F99D28DD7D38}">
      <dgm:prSet/>
      <dgm:spPr/>
      <dgm:t>
        <a:bodyPr/>
        <a:lstStyle/>
        <a:p>
          <a:endParaRPr lang="en-US"/>
        </a:p>
      </dgm:t>
    </dgm:pt>
    <dgm:pt modelId="{AEFD562A-C790-914B-B38A-692C98A7FB0E}" type="sibTrans" cxnId="{3F7726BD-E402-6B4B-8200-F99D28DD7D38}">
      <dgm:prSet/>
      <dgm:spPr/>
      <dgm:t>
        <a:bodyPr/>
        <a:lstStyle/>
        <a:p>
          <a:endParaRPr lang="en-US"/>
        </a:p>
      </dgm:t>
    </dgm:pt>
    <dgm:pt modelId="{9395A2A1-B217-C24D-AAD6-3D1F5992048D}">
      <dgm:prSet/>
      <dgm:spPr/>
      <dgm:t>
        <a:bodyPr/>
        <a:lstStyle/>
        <a:p>
          <a:pPr rtl="0"/>
          <a:r>
            <a:rPr lang="en-US" dirty="0" smtClean="0"/>
            <a:t>Is data transferred to every location where someone can view it on a portal or web screen? YES</a:t>
          </a:r>
          <a:endParaRPr lang="en-US" dirty="0"/>
        </a:p>
      </dgm:t>
    </dgm:pt>
    <dgm:pt modelId="{95701549-37F7-F54E-B78D-4B02A63C792E}" type="parTrans" cxnId="{3FD66078-F6C0-404A-9FBE-EA956A9D974E}">
      <dgm:prSet/>
      <dgm:spPr/>
      <dgm:t>
        <a:bodyPr/>
        <a:lstStyle/>
        <a:p>
          <a:endParaRPr lang="en-US"/>
        </a:p>
      </dgm:t>
    </dgm:pt>
    <dgm:pt modelId="{7F8D843E-6B84-9D48-A3C2-196638142A2E}" type="sibTrans" cxnId="{3FD66078-F6C0-404A-9FBE-EA956A9D974E}">
      <dgm:prSet/>
      <dgm:spPr/>
      <dgm:t>
        <a:bodyPr/>
        <a:lstStyle/>
        <a:p>
          <a:endParaRPr lang="en-US"/>
        </a:p>
      </dgm:t>
    </dgm:pt>
    <dgm:pt modelId="{9CD593D2-55D9-ED4B-ABF0-5FF848F5616E}">
      <dgm:prSet/>
      <dgm:spPr/>
      <dgm:t>
        <a:bodyPr/>
        <a:lstStyle/>
        <a:p>
          <a:r>
            <a:rPr lang="en-US" smtClean="0"/>
            <a:t>Process</a:t>
          </a:r>
          <a:r>
            <a:rPr lang="en-US" dirty="0" smtClean="0"/>
            <a:t>:</a:t>
          </a:r>
          <a:endParaRPr lang="en-US"/>
        </a:p>
      </dgm:t>
    </dgm:pt>
    <dgm:pt modelId="{45E88717-AD3F-E64A-A71E-0F35E15A68CC}" type="parTrans" cxnId="{CEF8A484-FAFB-8E41-95BB-3878BA9DB8B8}">
      <dgm:prSet/>
      <dgm:spPr/>
      <dgm:t>
        <a:bodyPr/>
        <a:lstStyle/>
        <a:p>
          <a:endParaRPr lang="en-US"/>
        </a:p>
      </dgm:t>
    </dgm:pt>
    <dgm:pt modelId="{78D643AF-58F1-C74C-9A0F-041291580691}" type="sibTrans" cxnId="{CEF8A484-FAFB-8E41-95BB-3878BA9DB8B8}">
      <dgm:prSet/>
      <dgm:spPr/>
      <dgm:t>
        <a:bodyPr/>
        <a:lstStyle/>
        <a:p>
          <a:endParaRPr lang="en-US"/>
        </a:p>
      </dgm:t>
    </dgm:pt>
    <dgm:pt modelId="{055AAF51-F176-9F46-B046-D58D8DD66B59}">
      <dgm:prSet/>
      <dgm:spPr/>
      <dgm:t>
        <a:bodyPr/>
        <a:lstStyle/>
        <a:p>
          <a:pPr rtl="0"/>
          <a:r>
            <a:rPr lang="en-US" dirty="0" smtClean="0"/>
            <a:t>What is the authority for establishing  law if not jurisdiction?</a:t>
          </a:r>
          <a:endParaRPr lang="en-US" dirty="0"/>
        </a:p>
      </dgm:t>
    </dgm:pt>
    <dgm:pt modelId="{53975C44-85C3-CB4D-876C-298EFFB4D985}" type="parTrans" cxnId="{309B23E4-2791-7E43-99D1-BCF04C21CDC1}">
      <dgm:prSet/>
      <dgm:spPr/>
      <dgm:t>
        <a:bodyPr/>
        <a:lstStyle/>
        <a:p>
          <a:endParaRPr lang="en-US"/>
        </a:p>
      </dgm:t>
    </dgm:pt>
    <dgm:pt modelId="{95F82E62-A20D-1845-AB7B-896821148BD7}" type="sibTrans" cxnId="{309B23E4-2791-7E43-99D1-BCF04C21CDC1}">
      <dgm:prSet/>
      <dgm:spPr/>
      <dgm:t>
        <a:bodyPr/>
        <a:lstStyle/>
        <a:p>
          <a:endParaRPr lang="en-US"/>
        </a:p>
      </dgm:t>
    </dgm:pt>
    <dgm:pt modelId="{6EE25F03-2E0C-C849-B86C-F7260D6AED4F}">
      <dgm:prSet/>
      <dgm:spPr/>
      <dgm:t>
        <a:bodyPr/>
        <a:lstStyle/>
        <a:p>
          <a:pPr rtl="0"/>
          <a:r>
            <a:rPr lang="en-US" dirty="0" smtClean="0"/>
            <a:t>Is this the basis for stateless currency?</a:t>
          </a:r>
          <a:endParaRPr lang="en-US" dirty="0"/>
        </a:p>
      </dgm:t>
    </dgm:pt>
    <dgm:pt modelId="{94401754-CA1D-584F-98BB-8604C392A5BF}" type="parTrans" cxnId="{BC0414BA-9B67-0242-9E7E-52D1370577F5}">
      <dgm:prSet/>
      <dgm:spPr/>
      <dgm:t>
        <a:bodyPr/>
        <a:lstStyle/>
        <a:p>
          <a:endParaRPr lang="en-US"/>
        </a:p>
      </dgm:t>
    </dgm:pt>
    <dgm:pt modelId="{052DA473-0279-314F-B3EF-2718B28FF1A4}" type="sibTrans" cxnId="{BC0414BA-9B67-0242-9E7E-52D1370577F5}">
      <dgm:prSet/>
      <dgm:spPr/>
      <dgm:t>
        <a:bodyPr/>
        <a:lstStyle/>
        <a:p>
          <a:endParaRPr lang="en-US"/>
        </a:p>
      </dgm:t>
    </dgm:pt>
    <dgm:pt modelId="{72F854E7-A34E-D047-986A-07696BBCDA0C}" type="pres">
      <dgm:prSet presAssocID="{D4C16370-7836-D14F-8D6D-A92B812801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8E496F-C4FD-3B41-B470-DA87DB7EABF8}" type="pres">
      <dgm:prSet presAssocID="{B737204B-D2B1-7749-8AEC-6D752D6985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523B4-A69B-2747-839F-80FF819DEFEC}" type="pres">
      <dgm:prSet presAssocID="{B737204B-D2B1-7749-8AEC-6D752D6985B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72E21-26F7-724B-BC1D-2B45D772CD22}" type="pres">
      <dgm:prSet presAssocID="{9CD593D2-55D9-ED4B-ABF0-5FF848F561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106C1-745B-E64E-8717-44299A4B40FA}" type="pres">
      <dgm:prSet presAssocID="{9CD593D2-55D9-ED4B-ABF0-5FF848F5616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4563F-48A9-9140-BD04-EF1C5E4EADEC}" type="pres">
      <dgm:prSet presAssocID="{7C98D6EB-AC3A-E747-828B-2AA15CFB69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46ED1-6863-0F46-A01A-45C44C900B19}" type="pres">
      <dgm:prSet presAssocID="{7C98D6EB-AC3A-E747-828B-2AA15CFB695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D1C7EF-1D2B-E84E-98BB-4C400A14D026}" srcId="{9CD593D2-55D9-ED4B-ABF0-5FF848F5616E}" destId="{42870159-1DA2-3A44-AF9F-257AF61D4A3B}" srcOrd="0" destOrd="0" parTransId="{271E0133-6BC9-4C4B-A6EA-4F5D15F5068E}" sibTransId="{D8112B10-632C-E64F-885C-C4C40550B432}"/>
    <dgm:cxn modelId="{3F7726BD-E402-6B4B-8200-F99D28DD7D38}" srcId="{7C98D6EB-AC3A-E747-828B-2AA15CFB6956}" destId="{CDA2D399-0AA5-A64A-8F36-4061C4BD871F}" srcOrd="0" destOrd="0" parTransId="{CC8BD33D-DE1D-FF40-83C3-6871EE50ED7A}" sibTransId="{AEFD562A-C790-914B-B38A-692C98A7FB0E}"/>
    <dgm:cxn modelId="{B54D0CE4-9B88-854F-AD0B-97EAA5F1AEBE}" srcId="{9CD593D2-55D9-ED4B-ABF0-5FF848F5616E}" destId="{924C3099-152E-9142-9478-34013E4AF81A}" srcOrd="1" destOrd="0" parTransId="{79244C4B-9730-F844-BE4F-FBA7DCBED254}" sibTransId="{6173040E-33B3-504B-B138-A76BC5893E87}"/>
    <dgm:cxn modelId="{BC0414BA-9B67-0242-9E7E-52D1370577F5}" srcId="{7C98D6EB-AC3A-E747-828B-2AA15CFB6956}" destId="{6EE25F03-2E0C-C849-B86C-F7260D6AED4F}" srcOrd="2" destOrd="0" parTransId="{94401754-CA1D-584F-98BB-8604C392A5BF}" sibTransId="{052DA473-0279-314F-B3EF-2718B28FF1A4}"/>
    <dgm:cxn modelId="{3391CEF5-8E71-A244-AAC1-D4BB376C1BBD}" type="presOf" srcId="{42870159-1DA2-3A44-AF9F-257AF61D4A3B}" destId="{FAE106C1-745B-E64E-8717-44299A4B40FA}" srcOrd="0" destOrd="0" presId="urn:microsoft.com/office/officeart/2005/8/layout/vList2"/>
    <dgm:cxn modelId="{76C9CFD0-58BF-0F4A-B49D-3535A40EF83F}" type="presOf" srcId="{D4C16370-7836-D14F-8D6D-A92B812801D9}" destId="{72F854E7-A34E-D047-986A-07696BBCDA0C}" srcOrd="0" destOrd="0" presId="urn:microsoft.com/office/officeart/2005/8/layout/vList2"/>
    <dgm:cxn modelId="{CEF8A484-FAFB-8E41-95BB-3878BA9DB8B8}" srcId="{D4C16370-7836-D14F-8D6D-A92B812801D9}" destId="{9CD593D2-55D9-ED4B-ABF0-5FF848F5616E}" srcOrd="1" destOrd="0" parTransId="{45E88717-AD3F-E64A-A71E-0F35E15A68CC}" sibTransId="{78D643AF-58F1-C74C-9A0F-041291580691}"/>
    <dgm:cxn modelId="{420B1D7A-E635-AD49-A9BB-C1154ED1FFFC}" type="presOf" srcId="{B737204B-D2B1-7749-8AEC-6D752D6985BB}" destId="{698E496F-C4FD-3B41-B470-DA87DB7EABF8}" srcOrd="0" destOrd="0" presId="urn:microsoft.com/office/officeart/2005/8/layout/vList2"/>
    <dgm:cxn modelId="{A9CA5E8B-6F51-FB4D-A045-CCB4B850038B}" type="presOf" srcId="{7C98D6EB-AC3A-E747-828B-2AA15CFB6956}" destId="{2EF4563F-48A9-9140-BD04-EF1C5E4EADEC}" srcOrd="0" destOrd="0" presId="urn:microsoft.com/office/officeart/2005/8/layout/vList2"/>
    <dgm:cxn modelId="{7C657FA4-E04B-E743-8E95-9C71F1AFFF2F}" type="presOf" srcId="{9CD593D2-55D9-ED4B-ABF0-5FF848F5616E}" destId="{72F72E21-26F7-724B-BC1D-2B45D772CD22}" srcOrd="0" destOrd="0" presId="urn:microsoft.com/office/officeart/2005/8/layout/vList2"/>
    <dgm:cxn modelId="{820B208B-7322-6E40-BF75-B24C9DD38D07}" type="presOf" srcId="{6EE25F03-2E0C-C849-B86C-F7260D6AED4F}" destId="{EC846ED1-6863-0F46-A01A-45C44C900B19}" srcOrd="0" destOrd="2" presId="urn:microsoft.com/office/officeart/2005/8/layout/vList2"/>
    <dgm:cxn modelId="{D86D60B1-E21E-8141-B7B7-CB5AE314522A}" srcId="{D4C16370-7836-D14F-8D6D-A92B812801D9}" destId="{B737204B-D2B1-7749-8AEC-6D752D6985BB}" srcOrd="0" destOrd="0" parTransId="{827C5CD2-4244-884B-BB21-D462A80A0B11}" sibTransId="{623B9DCB-00EE-4E44-81E0-F73EDF6A07ED}"/>
    <dgm:cxn modelId="{3FD66078-F6C0-404A-9FBE-EA956A9D974E}" srcId="{B737204B-D2B1-7749-8AEC-6D752D6985BB}" destId="{9395A2A1-B217-C24D-AAD6-3D1F5992048D}" srcOrd="0" destOrd="0" parTransId="{95701549-37F7-F54E-B78D-4B02A63C792E}" sibTransId="{7F8D843E-6B84-9D48-A3C2-196638142A2E}"/>
    <dgm:cxn modelId="{309B23E4-2791-7E43-99D1-BCF04C21CDC1}" srcId="{7C98D6EB-AC3A-E747-828B-2AA15CFB6956}" destId="{055AAF51-F176-9F46-B046-D58D8DD66B59}" srcOrd="1" destOrd="0" parTransId="{53975C44-85C3-CB4D-876C-298EFFB4D985}" sibTransId="{95F82E62-A20D-1845-AB7B-896821148BD7}"/>
    <dgm:cxn modelId="{2A861D22-D742-F546-9031-A8FD006A0132}" srcId="{D4C16370-7836-D14F-8D6D-A92B812801D9}" destId="{7C98D6EB-AC3A-E747-828B-2AA15CFB6956}" srcOrd="2" destOrd="0" parTransId="{770668E5-775B-D544-8CBF-7B4B209D7082}" sibTransId="{51D133DF-BC1C-1D42-9F4D-0D1A43FE0870}"/>
    <dgm:cxn modelId="{C067F177-D038-AF45-903D-D5E14A6C1A85}" type="presOf" srcId="{924C3099-152E-9142-9478-34013E4AF81A}" destId="{FAE106C1-745B-E64E-8717-44299A4B40FA}" srcOrd="0" destOrd="1" presId="urn:microsoft.com/office/officeart/2005/8/layout/vList2"/>
    <dgm:cxn modelId="{4B3D5595-B87B-634A-9088-DE85E4A67D3F}" type="presOf" srcId="{CDA2D399-0AA5-A64A-8F36-4061C4BD871F}" destId="{EC846ED1-6863-0F46-A01A-45C44C900B19}" srcOrd="0" destOrd="0" presId="urn:microsoft.com/office/officeart/2005/8/layout/vList2"/>
    <dgm:cxn modelId="{8654CAA8-4A28-084D-8AA9-36B61363AE05}" type="presOf" srcId="{055AAF51-F176-9F46-B046-D58D8DD66B59}" destId="{EC846ED1-6863-0F46-A01A-45C44C900B19}" srcOrd="0" destOrd="1" presId="urn:microsoft.com/office/officeart/2005/8/layout/vList2"/>
    <dgm:cxn modelId="{E1503CB3-9F79-7B43-BC74-4B2E79B37568}" type="presOf" srcId="{9395A2A1-B217-C24D-AAD6-3D1F5992048D}" destId="{FA1523B4-A69B-2747-839F-80FF819DEFEC}" srcOrd="0" destOrd="0" presId="urn:microsoft.com/office/officeart/2005/8/layout/vList2"/>
    <dgm:cxn modelId="{7F024303-4C9B-214C-BFA1-22B48A64280E}" type="presParOf" srcId="{72F854E7-A34E-D047-986A-07696BBCDA0C}" destId="{698E496F-C4FD-3B41-B470-DA87DB7EABF8}" srcOrd="0" destOrd="0" presId="urn:microsoft.com/office/officeart/2005/8/layout/vList2"/>
    <dgm:cxn modelId="{8B58D6ED-F76C-4E42-9091-EC0D1BBC7481}" type="presParOf" srcId="{72F854E7-A34E-D047-986A-07696BBCDA0C}" destId="{FA1523B4-A69B-2747-839F-80FF819DEFEC}" srcOrd="1" destOrd="0" presId="urn:microsoft.com/office/officeart/2005/8/layout/vList2"/>
    <dgm:cxn modelId="{D1D95181-8C9B-5C46-932B-235447A5C49D}" type="presParOf" srcId="{72F854E7-A34E-D047-986A-07696BBCDA0C}" destId="{72F72E21-26F7-724B-BC1D-2B45D772CD22}" srcOrd="2" destOrd="0" presId="urn:microsoft.com/office/officeart/2005/8/layout/vList2"/>
    <dgm:cxn modelId="{167AD9E5-5D87-9442-A5C9-266F9AA9FA64}" type="presParOf" srcId="{72F854E7-A34E-D047-986A-07696BBCDA0C}" destId="{FAE106C1-745B-E64E-8717-44299A4B40FA}" srcOrd="3" destOrd="0" presId="urn:microsoft.com/office/officeart/2005/8/layout/vList2"/>
    <dgm:cxn modelId="{9DE5353A-E299-194D-8F8C-B836F1925100}" type="presParOf" srcId="{72F854E7-A34E-D047-986A-07696BBCDA0C}" destId="{2EF4563F-48A9-9140-BD04-EF1C5E4EADEC}" srcOrd="4" destOrd="0" presId="urn:microsoft.com/office/officeart/2005/8/layout/vList2"/>
    <dgm:cxn modelId="{F1DD281D-F859-6947-A381-F824C0E075FD}" type="presParOf" srcId="{72F854E7-A34E-D047-986A-07696BBCDA0C}" destId="{EC846ED1-6863-0F46-A01A-45C44C900B1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9A2063-50C0-B147-80AD-4B6059CDC9C1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10ED54-B9EA-EE4D-A910-01C04CC44184}">
      <dgm:prSet/>
      <dgm:spPr/>
      <dgm:t>
        <a:bodyPr/>
        <a:lstStyle/>
        <a:p>
          <a:pPr rtl="0"/>
          <a:r>
            <a:rPr lang="en-US" dirty="0" smtClean="0"/>
            <a:t>What is the practice of law?  </a:t>
          </a:r>
          <a:endParaRPr lang="en-US" dirty="0"/>
        </a:p>
      </dgm:t>
    </dgm:pt>
    <dgm:pt modelId="{63CDC58D-76D6-D848-B168-CCA4EF5C3952}" type="parTrans" cxnId="{C6C22E0F-2990-AF4B-B2D1-FA842B9E5E15}">
      <dgm:prSet/>
      <dgm:spPr/>
      <dgm:t>
        <a:bodyPr/>
        <a:lstStyle/>
        <a:p>
          <a:endParaRPr lang="en-US"/>
        </a:p>
      </dgm:t>
    </dgm:pt>
    <dgm:pt modelId="{97141F43-A6E4-3D4E-B352-8E99F6B6550A}" type="sibTrans" cxnId="{C6C22E0F-2990-AF4B-B2D1-FA842B9E5E15}">
      <dgm:prSet/>
      <dgm:spPr/>
      <dgm:t>
        <a:bodyPr/>
        <a:lstStyle/>
        <a:p>
          <a:endParaRPr lang="en-US"/>
        </a:p>
      </dgm:t>
    </dgm:pt>
    <dgm:pt modelId="{A4C63054-9642-6848-BBA0-D3DD37BA5646}">
      <dgm:prSet/>
      <dgm:spPr/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Eliminating specialties that the public can now perform (e.g., looking up real estate records)</a:t>
          </a:r>
          <a:endParaRPr lang="en-US" dirty="0">
            <a:solidFill>
              <a:schemeClr val="tx2"/>
            </a:solidFill>
          </a:endParaRPr>
        </a:p>
      </dgm:t>
    </dgm:pt>
    <dgm:pt modelId="{C582A7FF-A7EF-4743-9D19-7B90B5608D40}" type="parTrans" cxnId="{FE6A8B29-C9D9-D04D-B51E-236A188195F3}">
      <dgm:prSet/>
      <dgm:spPr/>
      <dgm:t>
        <a:bodyPr/>
        <a:lstStyle/>
        <a:p>
          <a:endParaRPr lang="en-US"/>
        </a:p>
      </dgm:t>
    </dgm:pt>
    <dgm:pt modelId="{3D0108EF-C9FF-A243-8A76-5119B070EA37}" type="sibTrans" cxnId="{FE6A8B29-C9D9-D04D-B51E-236A188195F3}">
      <dgm:prSet/>
      <dgm:spPr/>
      <dgm:t>
        <a:bodyPr/>
        <a:lstStyle/>
        <a:p>
          <a:endParaRPr lang="en-US"/>
        </a:p>
      </dgm:t>
    </dgm:pt>
    <dgm:pt modelId="{952E5BEB-B783-0544-98A6-17A23B72DE2F}">
      <dgm:prSet/>
      <dgm:spPr/>
      <dgm:t>
        <a:bodyPr/>
        <a:lstStyle/>
        <a:p>
          <a:pPr rtl="0"/>
          <a:r>
            <a:rPr lang="en-US" smtClean="0"/>
            <a:t>What is the role of criminal justice?</a:t>
          </a:r>
          <a:endParaRPr lang="en-US"/>
        </a:p>
      </dgm:t>
    </dgm:pt>
    <dgm:pt modelId="{0035BDE0-8F30-8140-ABDE-16EF64A20AD6}" type="parTrans" cxnId="{ECC843D7-ADB4-2946-A421-6AC0FD228F2C}">
      <dgm:prSet/>
      <dgm:spPr/>
      <dgm:t>
        <a:bodyPr/>
        <a:lstStyle/>
        <a:p>
          <a:endParaRPr lang="en-US"/>
        </a:p>
      </dgm:t>
    </dgm:pt>
    <dgm:pt modelId="{A179EEDF-754F-1E4C-9D91-EDEBE78B98D2}" type="sibTrans" cxnId="{ECC843D7-ADB4-2946-A421-6AC0FD228F2C}">
      <dgm:prSet/>
      <dgm:spPr/>
      <dgm:t>
        <a:bodyPr/>
        <a:lstStyle/>
        <a:p>
          <a:endParaRPr lang="en-US"/>
        </a:p>
      </dgm:t>
    </dgm:pt>
    <dgm:pt modelId="{8EE0FAF8-F50A-044D-9A0E-59D71EBF4246}">
      <dgm:prSet/>
      <dgm:spPr/>
      <dgm:t>
        <a:bodyPr/>
        <a:lstStyle/>
        <a:p>
          <a:pPr rtl="0"/>
          <a:r>
            <a:rPr lang="en-US" dirty="0" smtClean="0">
              <a:solidFill>
                <a:srgbClr val="1F497D"/>
              </a:solidFill>
            </a:rPr>
            <a:t>Changing notion of  rehabilitation because the record is persistent &amp; available</a:t>
          </a:r>
          <a:endParaRPr lang="en-US" dirty="0">
            <a:solidFill>
              <a:srgbClr val="1F497D"/>
            </a:solidFill>
          </a:endParaRPr>
        </a:p>
      </dgm:t>
    </dgm:pt>
    <dgm:pt modelId="{1F2513F1-78F7-9947-90A0-5945A74DE181}" type="parTrans" cxnId="{DE914C5B-B8B4-974C-AD24-D9352574C05A}">
      <dgm:prSet/>
      <dgm:spPr/>
      <dgm:t>
        <a:bodyPr/>
        <a:lstStyle/>
        <a:p>
          <a:endParaRPr lang="en-US"/>
        </a:p>
      </dgm:t>
    </dgm:pt>
    <dgm:pt modelId="{576EF1F5-C8BF-5442-B3C1-AFCD7A905EB4}" type="sibTrans" cxnId="{DE914C5B-B8B4-974C-AD24-D9352574C05A}">
      <dgm:prSet/>
      <dgm:spPr/>
      <dgm:t>
        <a:bodyPr/>
        <a:lstStyle/>
        <a:p>
          <a:endParaRPr lang="en-US"/>
        </a:p>
      </dgm:t>
    </dgm:pt>
    <dgm:pt modelId="{72B78338-8F0A-044A-9C57-6776945CA994}">
      <dgm:prSet/>
      <dgm:spPr/>
      <dgm:t>
        <a:bodyPr/>
        <a:lstStyle/>
        <a:p>
          <a:pPr rtl="0"/>
          <a:r>
            <a:rPr lang="en-US" dirty="0" smtClean="0"/>
            <a:t>How public should our court system be?</a:t>
          </a:r>
          <a:endParaRPr lang="en-US" dirty="0"/>
        </a:p>
      </dgm:t>
    </dgm:pt>
    <dgm:pt modelId="{FD13FA48-CF3D-294F-A599-06662D888A8E}" type="parTrans" cxnId="{CC9B7825-6423-3143-8B88-7D91A061490D}">
      <dgm:prSet/>
      <dgm:spPr/>
      <dgm:t>
        <a:bodyPr/>
        <a:lstStyle/>
        <a:p>
          <a:endParaRPr lang="en-US"/>
        </a:p>
      </dgm:t>
    </dgm:pt>
    <dgm:pt modelId="{BB936A73-ECBD-AF4E-A882-B27746D6DA85}" type="sibTrans" cxnId="{CC9B7825-6423-3143-8B88-7D91A061490D}">
      <dgm:prSet/>
      <dgm:spPr/>
      <dgm:t>
        <a:bodyPr/>
        <a:lstStyle/>
        <a:p>
          <a:endParaRPr lang="en-US"/>
        </a:p>
      </dgm:t>
    </dgm:pt>
    <dgm:pt modelId="{35592FD4-2E8C-F543-8946-8BC911F27DE3}">
      <dgm:prSet/>
      <dgm:spPr/>
      <dgm:t>
        <a:bodyPr/>
        <a:lstStyle/>
        <a:p>
          <a:pPr rtl="0"/>
          <a:r>
            <a:rPr lang="en-US" dirty="0" smtClean="0">
              <a:solidFill>
                <a:srgbClr val="1F497D"/>
              </a:solidFill>
            </a:rPr>
            <a:t>Anonymizing sensitive personal information in court records</a:t>
          </a:r>
          <a:endParaRPr lang="en-US" dirty="0">
            <a:solidFill>
              <a:srgbClr val="1F497D"/>
            </a:solidFill>
          </a:endParaRPr>
        </a:p>
      </dgm:t>
    </dgm:pt>
    <dgm:pt modelId="{4450523D-FB9F-F74F-BBC2-4C561DEFE364}" type="parTrans" cxnId="{49C992B3-5DAB-3643-B99F-B7734A61BD75}">
      <dgm:prSet/>
      <dgm:spPr/>
      <dgm:t>
        <a:bodyPr/>
        <a:lstStyle/>
        <a:p>
          <a:endParaRPr lang="en-US"/>
        </a:p>
      </dgm:t>
    </dgm:pt>
    <dgm:pt modelId="{2F44A739-1DD7-3945-8F7D-41CB03A9D94C}" type="sibTrans" cxnId="{49C992B3-5DAB-3643-B99F-B7734A61BD75}">
      <dgm:prSet/>
      <dgm:spPr/>
      <dgm:t>
        <a:bodyPr/>
        <a:lstStyle/>
        <a:p>
          <a:endParaRPr lang="en-US"/>
        </a:p>
      </dgm:t>
    </dgm:pt>
    <dgm:pt modelId="{4968B9B6-C030-0A4A-A338-F31137216672}" type="pres">
      <dgm:prSet presAssocID="{EF9A2063-50C0-B147-80AD-4B6059CDC9C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624CD4-B64C-E040-AD99-8CC3AE927F53}" type="pres">
      <dgm:prSet presAssocID="{CB10ED54-B9EA-EE4D-A910-01C04CC44184}" presName="compNode" presStyleCnt="0"/>
      <dgm:spPr/>
    </dgm:pt>
    <dgm:pt modelId="{A7EE0C56-A4DF-F34E-9A18-19896089A342}" type="pres">
      <dgm:prSet presAssocID="{CB10ED54-B9EA-EE4D-A910-01C04CC44184}" presName="aNode" presStyleLbl="bgShp" presStyleIdx="0" presStyleCnt="3"/>
      <dgm:spPr/>
      <dgm:t>
        <a:bodyPr/>
        <a:lstStyle/>
        <a:p>
          <a:endParaRPr lang="en-US"/>
        </a:p>
      </dgm:t>
    </dgm:pt>
    <dgm:pt modelId="{7FEB1628-30B3-D14E-99E5-D24BE9BA01F0}" type="pres">
      <dgm:prSet presAssocID="{CB10ED54-B9EA-EE4D-A910-01C04CC44184}" presName="textNode" presStyleLbl="bgShp" presStyleIdx="0" presStyleCnt="3"/>
      <dgm:spPr/>
      <dgm:t>
        <a:bodyPr/>
        <a:lstStyle/>
        <a:p>
          <a:endParaRPr lang="en-US"/>
        </a:p>
      </dgm:t>
    </dgm:pt>
    <dgm:pt modelId="{1A5F2D92-8490-974A-AA8B-93F51FC6026C}" type="pres">
      <dgm:prSet presAssocID="{CB10ED54-B9EA-EE4D-A910-01C04CC44184}" presName="compChildNode" presStyleCnt="0"/>
      <dgm:spPr/>
    </dgm:pt>
    <dgm:pt modelId="{A0B21A5E-4794-1046-BFB7-5705340BC79C}" type="pres">
      <dgm:prSet presAssocID="{CB10ED54-B9EA-EE4D-A910-01C04CC44184}" presName="theInnerList" presStyleCnt="0"/>
      <dgm:spPr/>
    </dgm:pt>
    <dgm:pt modelId="{F9FAD13A-BB25-6F41-969F-0639CDA2B5C6}" type="pres">
      <dgm:prSet presAssocID="{A4C63054-9642-6848-BBA0-D3DD37BA564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F4DAC-0F46-714D-8304-CD5BFC8AFDE5}" type="pres">
      <dgm:prSet presAssocID="{CB10ED54-B9EA-EE4D-A910-01C04CC44184}" presName="aSpace" presStyleCnt="0"/>
      <dgm:spPr/>
    </dgm:pt>
    <dgm:pt modelId="{ECEA2646-A37F-B449-91FA-16C9434A8ED2}" type="pres">
      <dgm:prSet presAssocID="{952E5BEB-B783-0544-98A6-17A23B72DE2F}" presName="compNode" presStyleCnt="0"/>
      <dgm:spPr/>
    </dgm:pt>
    <dgm:pt modelId="{612CE777-2C6F-EF43-9546-3D1494558774}" type="pres">
      <dgm:prSet presAssocID="{952E5BEB-B783-0544-98A6-17A23B72DE2F}" presName="aNode" presStyleLbl="bgShp" presStyleIdx="1" presStyleCnt="3"/>
      <dgm:spPr/>
      <dgm:t>
        <a:bodyPr/>
        <a:lstStyle/>
        <a:p>
          <a:endParaRPr lang="en-US"/>
        </a:p>
      </dgm:t>
    </dgm:pt>
    <dgm:pt modelId="{2D0AB6ED-B008-BC4B-9448-E36A8293CB07}" type="pres">
      <dgm:prSet presAssocID="{952E5BEB-B783-0544-98A6-17A23B72DE2F}" presName="textNode" presStyleLbl="bgShp" presStyleIdx="1" presStyleCnt="3"/>
      <dgm:spPr/>
      <dgm:t>
        <a:bodyPr/>
        <a:lstStyle/>
        <a:p>
          <a:endParaRPr lang="en-US"/>
        </a:p>
      </dgm:t>
    </dgm:pt>
    <dgm:pt modelId="{C56AF4DA-85DC-2547-9580-8F827A2ABF7C}" type="pres">
      <dgm:prSet presAssocID="{952E5BEB-B783-0544-98A6-17A23B72DE2F}" presName="compChildNode" presStyleCnt="0"/>
      <dgm:spPr/>
    </dgm:pt>
    <dgm:pt modelId="{1EE6DA43-A44E-B84F-9F89-A48607593995}" type="pres">
      <dgm:prSet presAssocID="{952E5BEB-B783-0544-98A6-17A23B72DE2F}" presName="theInnerList" presStyleCnt="0"/>
      <dgm:spPr/>
    </dgm:pt>
    <dgm:pt modelId="{E723B7EE-D2B6-8C46-9B8E-469FF5F3F714}" type="pres">
      <dgm:prSet presAssocID="{8EE0FAF8-F50A-044D-9A0E-59D71EBF424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A735F-3509-984D-A24C-B28B5C31724B}" type="pres">
      <dgm:prSet presAssocID="{952E5BEB-B783-0544-98A6-17A23B72DE2F}" presName="aSpace" presStyleCnt="0"/>
      <dgm:spPr/>
    </dgm:pt>
    <dgm:pt modelId="{B813B084-2FE6-B64B-80A0-4F85CD79B381}" type="pres">
      <dgm:prSet presAssocID="{72B78338-8F0A-044A-9C57-6776945CA994}" presName="compNode" presStyleCnt="0"/>
      <dgm:spPr/>
    </dgm:pt>
    <dgm:pt modelId="{B4ABDBBD-23B0-B14E-B856-10266B1F4F60}" type="pres">
      <dgm:prSet presAssocID="{72B78338-8F0A-044A-9C57-6776945CA994}" presName="aNode" presStyleLbl="bgShp" presStyleIdx="2" presStyleCnt="3"/>
      <dgm:spPr/>
      <dgm:t>
        <a:bodyPr/>
        <a:lstStyle/>
        <a:p>
          <a:endParaRPr lang="en-US"/>
        </a:p>
      </dgm:t>
    </dgm:pt>
    <dgm:pt modelId="{C157FE6A-D0B9-D54A-BC81-3CE4CEAA0B6D}" type="pres">
      <dgm:prSet presAssocID="{72B78338-8F0A-044A-9C57-6776945CA994}" presName="textNode" presStyleLbl="bgShp" presStyleIdx="2" presStyleCnt="3"/>
      <dgm:spPr/>
      <dgm:t>
        <a:bodyPr/>
        <a:lstStyle/>
        <a:p>
          <a:endParaRPr lang="en-US"/>
        </a:p>
      </dgm:t>
    </dgm:pt>
    <dgm:pt modelId="{92134967-5408-AE40-BD01-4C074ACFFA0F}" type="pres">
      <dgm:prSet presAssocID="{72B78338-8F0A-044A-9C57-6776945CA994}" presName="compChildNode" presStyleCnt="0"/>
      <dgm:spPr/>
    </dgm:pt>
    <dgm:pt modelId="{E5E709D5-B8CE-7A45-8894-D03B53DD9D78}" type="pres">
      <dgm:prSet presAssocID="{72B78338-8F0A-044A-9C57-6776945CA994}" presName="theInnerList" presStyleCnt="0"/>
      <dgm:spPr/>
    </dgm:pt>
    <dgm:pt modelId="{DEF014C8-17F6-234C-A9C2-B0A356825295}" type="pres">
      <dgm:prSet presAssocID="{35592FD4-2E8C-F543-8946-8BC911F27DE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17997A-B1CC-634F-B5F1-D0DA071431C7}" type="presOf" srcId="{CB10ED54-B9EA-EE4D-A910-01C04CC44184}" destId="{7FEB1628-30B3-D14E-99E5-D24BE9BA01F0}" srcOrd="1" destOrd="0" presId="urn:microsoft.com/office/officeart/2005/8/layout/lProcess2"/>
    <dgm:cxn modelId="{2C501C95-58DD-4C4B-8929-8B111202C2FD}" type="presOf" srcId="{8EE0FAF8-F50A-044D-9A0E-59D71EBF4246}" destId="{E723B7EE-D2B6-8C46-9B8E-469FF5F3F714}" srcOrd="0" destOrd="0" presId="urn:microsoft.com/office/officeart/2005/8/layout/lProcess2"/>
    <dgm:cxn modelId="{ECC843D7-ADB4-2946-A421-6AC0FD228F2C}" srcId="{EF9A2063-50C0-B147-80AD-4B6059CDC9C1}" destId="{952E5BEB-B783-0544-98A6-17A23B72DE2F}" srcOrd="1" destOrd="0" parTransId="{0035BDE0-8F30-8140-ABDE-16EF64A20AD6}" sibTransId="{A179EEDF-754F-1E4C-9D91-EDEBE78B98D2}"/>
    <dgm:cxn modelId="{CB5230E2-B111-C546-82B3-441969D7E131}" type="presOf" srcId="{EF9A2063-50C0-B147-80AD-4B6059CDC9C1}" destId="{4968B9B6-C030-0A4A-A338-F31137216672}" srcOrd="0" destOrd="0" presId="urn:microsoft.com/office/officeart/2005/8/layout/lProcess2"/>
    <dgm:cxn modelId="{D0BBF1E6-CA5F-DD46-BE72-35F854EBAD44}" type="presOf" srcId="{952E5BEB-B783-0544-98A6-17A23B72DE2F}" destId="{612CE777-2C6F-EF43-9546-3D1494558774}" srcOrd="0" destOrd="0" presId="urn:microsoft.com/office/officeart/2005/8/layout/lProcess2"/>
    <dgm:cxn modelId="{CC9B7825-6423-3143-8B88-7D91A061490D}" srcId="{EF9A2063-50C0-B147-80AD-4B6059CDC9C1}" destId="{72B78338-8F0A-044A-9C57-6776945CA994}" srcOrd="2" destOrd="0" parTransId="{FD13FA48-CF3D-294F-A599-06662D888A8E}" sibTransId="{BB936A73-ECBD-AF4E-A882-B27746D6DA85}"/>
    <dgm:cxn modelId="{BB0150EC-D46F-F348-96F2-2BA41B1F7531}" type="presOf" srcId="{72B78338-8F0A-044A-9C57-6776945CA994}" destId="{C157FE6A-D0B9-D54A-BC81-3CE4CEAA0B6D}" srcOrd="1" destOrd="0" presId="urn:microsoft.com/office/officeart/2005/8/layout/lProcess2"/>
    <dgm:cxn modelId="{00CAFEFD-EEE5-6442-8F60-A149516A5B7F}" type="presOf" srcId="{35592FD4-2E8C-F543-8946-8BC911F27DE3}" destId="{DEF014C8-17F6-234C-A9C2-B0A356825295}" srcOrd="0" destOrd="0" presId="urn:microsoft.com/office/officeart/2005/8/layout/lProcess2"/>
    <dgm:cxn modelId="{DE4AD21E-F9CE-944C-ACD0-0BA62619A7D3}" type="presOf" srcId="{952E5BEB-B783-0544-98A6-17A23B72DE2F}" destId="{2D0AB6ED-B008-BC4B-9448-E36A8293CB07}" srcOrd="1" destOrd="0" presId="urn:microsoft.com/office/officeart/2005/8/layout/lProcess2"/>
    <dgm:cxn modelId="{FE6A8B29-C9D9-D04D-B51E-236A188195F3}" srcId="{CB10ED54-B9EA-EE4D-A910-01C04CC44184}" destId="{A4C63054-9642-6848-BBA0-D3DD37BA5646}" srcOrd="0" destOrd="0" parTransId="{C582A7FF-A7EF-4743-9D19-7B90B5608D40}" sibTransId="{3D0108EF-C9FF-A243-8A76-5119B070EA37}"/>
    <dgm:cxn modelId="{C6C22E0F-2990-AF4B-B2D1-FA842B9E5E15}" srcId="{EF9A2063-50C0-B147-80AD-4B6059CDC9C1}" destId="{CB10ED54-B9EA-EE4D-A910-01C04CC44184}" srcOrd="0" destOrd="0" parTransId="{63CDC58D-76D6-D848-B168-CCA4EF5C3952}" sibTransId="{97141F43-A6E4-3D4E-B352-8E99F6B6550A}"/>
    <dgm:cxn modelId="{49C992B3-5DAB-3643-B99F-B7734A61BD75}" srcId="{72B78338-8F0A-044A-9C57-6776945CA994}" destId="{35592FD4-2E8C-F543-8946-8BC911F27DE3}" srcOrd="0" destOrd="0" parTransId="{4450523D-FB9F-F74F-BBC2-4C561DEFE364}" sibTransId="{2F44A739-1DD7-3945-8F7D-41CB03A9D94C}"/>
    <dgm:cxn modelId="{70E41547-2886-3F49-9565-3716691530A9}" type="presOf" srcId="{A4C63054-9642-6848-BBA0-D3DD37BA5646}" destId="{F9FAD13A-BB25-6F41-969F-0639CDA2B5C6}" srcOrd="0" destOrd="0" presId="urn:microsoft.com/office/officeart/2005/8/layout/lProcess2"/>
    <dgm:cxn modelId="{B9AF82A0-BC5A-424F-A46B-57D642E82990}" type="presOf" srcId="{72B78338-8F0A-044A-9C57-6776945CA994}" destId="{B4ABDBBD-23B0-B14E-B856-10266B1F4F60}" srcOrd="0" destOrd="0" presId="urn:microsoft.com/office/officeart/2005/8/layout/lProcess2"/>
    <dgm:cxn modelId="{4FD6E04A-4FCD-9A4C-A532-20FCD43B0B19}" type="presOf" srcId="{CB10ED54-B9EA-EE4D-A910-01C04CC44184}" destId="{A7EE0C56-A4DF-F34E-9A18-19896089A342}" srcOrd="0" destOrd="0" presId="urn:microsoft.com/office/officeart/2005/8/layout/lProcess2"/>
    <dgm:cxn modelId="{DE914C5B-B8B4-974C-AD24-D9352574C05A}" srcId="{952E5BEB-B783-0544-98A6-17A23B72DE2F}" destId="{8EE0FAF8-F50A-044D-9A0E-59D71EBF4246}" srcOrd="0" destOrd="0" parTransId="{1F2513F1-78F7-9947-90A0-5945A74DE181}" sibTransId="{576EF1F5-C8BF-5442-B3C1-AFCD7A905EB4}"/>
    <dgm:cxn modelId="{6339445E-E0D2-FB49-A41D-2A310A763C27}" type="presParOf" srcId="{4968B9B6-C030-0A4A-A338-F31137216672}" destId="{0E624CD4-B64C-E040-AD99-8CC3AE927F53}" srcOrd="0" destOrd="0" presId="urn:microsoft.com/office/officeart/2005/8/layout/lProcess2"/>
    <dgm:cxn modelId="{2655404E-F91D-4041-BE19-D4C158DEF6D2}" type="presParOf" srcId="{0E624CD4-B64C-E040-AD99-8CC3AE927F53}" destId="{A7EE0C56-A4DF-F34E-9A18-19896089A342}" srcOrd="0" destOrd="0" presId="urn:microsoft.com/office/officeart/2005/8/layout/lProcess2"/>
    <dgm:cxn modelId="{56BC8154-C008-EB40-851B-93D38DA1362B}" type="presParOf" srcId="{0E624CD4-B64C-E040-AD99-8CC3AE927F53}" destId="{7FEB1628-30B3-D14E-99E5-D24BE9BA01F0}" srcOrd="1" destOrd="0" presId="urn:microsoft.com/office/officeart/2005/8/layout/lProcess2"/>
    <dgm:cxn modelId="{82D3AC66-66A7-A543-A073-5A9B1D0A706B}" type="presParOf" srcId="{0E624CD4-B64C-E040-AD99-8CC3AE927F53}" destId="{1A5F2D92-8490-974A-AA8B-93F51FC6026C}" srcOrd="2" destOrd="0" presId="urn:microsoft.com/office/officeart/2005/8/layout/lProcess2"/>
    <dgm:cxn modelId="{10AD0AFF-7290-D648-94EB-F08CC1E247F6}" type="presParOf" srcId="{1A5F2D92-8490-974A-AA8B-93F51FC6026C}" destId="{A0B21A5E-4794-1046-BFB7-5705340BC79C}" srcOrd="0" destOrd="0" presId="urn:microsoft.com/office/officeart/2005/8/layout/lProcess2"/>
    <dgm:cxn modelId="{80D59B91-B0DF-C14A-985D-E16E77F82E88}" type="presParOf" srcId="{A0B21A5E-4794-1046-BFB7-5705340BC79C}" destId="{F9FAD13A-BB25-6F41-969F-0639CDA2B5C6}" srcOrd="0" destOrd="0" presId="urn:microsoft.com/office/officeart/2005/8/layout/lProcess2"/>
    <dgm:cxn modelId="{3B20DB58-713B-4247-A338-E5C02AC04299}" type="presParOf" srcId="{4968B9B6-C030-0A4A-A338-F31137216672}" destId="{032F4DAC-0F46-714D-8304-CD5BFC8AFDE5}" srcOrd="1" destOrd="0" presId="urn:microsoft.com/office/officeart/2005/8/layout/lProcess2"/>
    <dgm:cxn modelId="{A75341D7-F021-564D-B9AD-32C4DC6E19C0}" type="presParOf" srcId="{4968B9B6-C030-0A4A-A338-F31137216672}" destId="{ECEA2646-A37F-B449-91FA-16C9434A8ED2}" srcOrd="2" destOrd="0" presId="urn:microsoft.com/office/officeart/2005/8/layout/lProcess2"/>
    <dgm:cxn modelId="{52599F5A-04C3-6F4A-B24F-200F8ED0C4ED}" type="presParOf" srcId="{ECEA2646-A37F-B449-91FA-16C9434A8ED2}" destId="{612CE777-2C6F-EF43-9546-3D1494558774}" srcOrd="0" destOrd="0" presId="urn:microsoft.com/office/officeart/2005/8/layout/lProcess2"/>
    <dgm:cxn modelId="{FF048C70-1D62-1148-AF29-26802AA274F0}" type="presParOf" srcId="{ECEA2646-A37F-B449-91FA-16C9434A8ED2}" destId="{2D0AB6ED-B008-BC4B-9448-E36A8293CB07}" srcOrd="1" destOrd="0" presId="urn:microsoft.com/office/officeart/2005/8/layout/lProcess2"/>
    <dgm:cxn modelId="{A3CADB8A-DFC3-2F47-8BEA-0DF95D3091C3}" type="presParOf" srcId="{ECEA2646-A37F-B449-91FA-16C9434A8ED2}" destId="{C56AF4DA-85DC-2547-9580-8F827A2ABF7C}" srcOrd="2" destOrd="0" presId="urn:microsoft.com/office/officeart/2005/8/layout/lProcess2"/>
    <dgm:cxn modelId="{3C7B51B1-3CB8-D242-AF51-68B262A64AC6}" type="presParOf" srcId="{C56AF4DA-85DC-2547-9580-8F827A2ABF7C}" destId="{1EE6DA43-A44E-B84F-9F89-A48607593995}" srcOrd="0" destOrd="0" presId="urn:microsoft.com/office/officeart/2005/8/layout/lProcess2"/>
    <dgm:cxn modelId="{FE67F801-ADBE-5D44-9610-2AD08242EF7F}" type="presParOf" srcId="{1EE6DA43-A44E-B84F-9F89-A48607593995}" destId="{E723B7EE-D2B6-8C46-9B8E-469FF5F3F714}" srcOrd="0" destOrd="0" presId="urn:microsoft.com/office/officeart/2005/8/layout/lProcess2"/>
    <dgm:cxn modelId="{B78AAA87-8315-A844-9549-F11568112241}" type="presParOf" srcId="{4968B9B6-C030-0A4A-A338-F31137216672}" destId="{CD8A735F-3509-984D-A24C-B28B5C31724B}" srcOrd="3" destOrd="0" presId="urn:microsoft.com/office/officeart/2005/8/layout/lProcess2"/>
    <dgm:cxn modelId="{7CB4F395-0BEA-1F4B-91FE-303E04B4AC9C}" type="presParOf" srcId="{4968B9B6-C030-0A4A-A338-F31137216672}" destId="{B813B084-2FE6-B64B-80A0-4F85CD79B381}" srcOrd="4" destOrd="0" presId="urn:microsoft.com/office/officeart/2005/8/layout/lProcess2"/>
    <dgm:cxn modelId="{B34571CA-A4D6-614B-AB0E-529A58A9BEE5}" type="presParOf" srcId="{B813B084-2FE6-B64B-80A0-4F85CD79B381}" destId="{B4ABDBBD-23B0-B14E-B856-10266B1F4F60}" srcOrd="0" destOrd="0" presId="urn:microsoft.com/office/officeart/2005/8/layout/lProcess2"/>
    <dgm:cxn modelId="{DFE51FD2-9DAA-DD44-B48B-07CB25A3090B}" type="presParOf" srcId="{B813B084-2FE6-B64B-80A0-4F85CD79B381}" destId="{C157FE6A-D0B9-D54A-BC81-3CE4CEAA0B6D}" srcOrd="1" destOrd="0" presId="urn:microsoft.com/office/officeart/2005/8/layout/lProcess2"/>
    <dgm:cxn modelId="{CDDD63D9-11BC-6640-B969-98FDF9EB57E2}" type="presParOf" srcId="{B813B084-2FE6-B64B-80A0-4F85CD79B381}" destId="{92134967-5408-AE40-BD01-4C074ACFFA0F}" srcOrd="2" destOrd="0" presId="urn:microsoft.com/office/officeart/2005/8/layout/lProcess2"/>
    <dgm:cxn modelId="{FD807E33-6588-8A46-961B-92A21FF8F7E4}" type="presParOf" srcId="{92134967-5408-AE40-BD01-4C074ACFFA0F}" destId="{E5E709D5-B8CE-7A45-8894-D03B53DD9D78}" srcOrd="0" destOrd="0" presId="urn:microsoft.com/office/officeart/2005/8/layout/lProcess2"/>
    <dgm:cxn modelId="{D9D00266-5704-4F4D-AA22-7D63703D0160}" type="presParOf" srcId="{E5E709D5-B8CE-7A45-8894-D03B53DD9D78}" destId="{DEF014C8-17F6-234C-A9C2-B0A35682529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06EB44-6084-E443-898C-CC3962F11B0B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815B51-5F72-2741-BE20-1A6A511F2BFC}">
      <dgm:prSet/>
      <dgm:spPr/>
      <dgm:t>
        <a:bodyPr/>
        <a:lstStyle/>
        <a:p>
          <a:pPr rtl="0"/>
          <a:r>
            <a:rPr lang="en-US" dirty="0" smtClean="0"/>
            <a:t>Judge Judy</a:t>
          </a:r>
          <a:endParaRPr lang="en-US" dirty="0"/>
        </a:p>
      </dgm:t>
    </dgm:pt>
    <dgm:pt modelId="{5D13D80E-D3FA-7B41-B37A-796DE416DE8F}" type="parTrans" cxnId="{F96E0A7B-07ED-2C4B-8176-86AB1C3D54CE}">
      <dgm:prSet/>
      <dgm:spPr/>
      <dgm:t>
        <a:bodyPr/>
        <a:lstStyle/>
        <a:p>
          <a:endParaRPr lang="en-US"/>
        </a:p>
      </dgm:t>
    </dgm:pt>
    <dgm:pt modelId="{17DB82B0-F551-9B45-92C5-E4C8F6D64B24}" type="sibTrans" cxnId="{F96E0A7B-07ED-2C4B-8176-86AB1C3D54CE}">
      <dgm:prSet/>
      <dgm:spPr/>
      <dgm:t>
        <a:bodyPr/>
        <a:lstStyle/>
        <a:p>
          <a:endParaRPr lang="en-US"/>
        </a:p>
      </dgm:t>
    </dgm:pt>
    <dgm:pt modelId="{4C6970BE-C419-8D48-B7FA-F27FF20986C8}">
      <dgm:prSet/>
      <dgm:spPr/>
      <dgm:t>
        <a:bodyPr/>
        <a:lstStyle/>
        <a:p>
          <a:pPr rtl="0"/>
          <a:r>
            <a:rPr lang="en-US" smtClean="0"/>
            <a:t>Budget Games</a:t>
          </a:r>
          <a:endParaRPr lang="en-US"/>
        </a:p>
      </dgm:t>
    </dgm:pt>
    <dgm:pt modelId="{89E80661-9813-0247-9C60-8DBFBEAB1D8A}" type="parTrans" cxnId="{3C9DBD8B-216F-9348-93FF-E12F67CA1F4D}">
      <dgm:prSet/>
      <dgm:spPr/>
      <dgm:t>
        <a:bodyPr/>
        <a:lstStyle/>
        <a:p>
          <a:endParaRPr lang="en-US"/>
        </a:p>
      </dgm:t>
    </dgm:pt>
    <dgm:pt modelId="{CFB747F3-A222-5049-967C-1F5996DFD281}" type="sibTrans" cxnId="{3C9DBD8B-216F-9348-93FF-E12F67CA1F4D}">
      <dgm:prSet/>
      <dgm:spPr/>
      <dgm:t>
        <a:bodyPr/>
        <a:lstStyle/>
        <a:p>
          <a:endParaRPr lang="en-US"/>
        </a:p>
      </dgm:t>
    </dgm:pt>
    <dgm:pt modelId="{23E9AA54-8EF6-2F4D-AC6E-34430CC5EFD0}">
      <dgm:prSet/>
      <dgm:spPr/>
      <dgm:t>
        <a:bodyPr/>
        <a:lstStyle/>
        <a:p>
          <a:pPr rtl="0"/>
          <a:r>
            <a:rPr lang="en-US" smtClean="0"/>
            <a:t>Legal Hackathons</a:t>
          </a:r>
          <a:endParaRPr lang="en-US"/>
        </a:p>
      </dgm:t>
    </dgm:pt>
    <dgm:pt modelId="{D6F8FC21-9617-1A4F-9578-353349D70792}" type="parTrans" cxnId="{141EBA8E-04FF-4F48-87D9-124EE742EB8A}">
      <dgm:prSet/>
      <dgm:spPr/>
      <dgm:t>
        <a:bodyPr/>
        <a:lstStyle/>
        <a:p>
          <a:endParaRPr lang="en-US"/>
        </a:p>
      </dgm:t>
    </dgm:pt>
    <dgm:pt modelId="{763AE65D-9576-734F-8711-B2C9AB3FE3CF}" type="sibTrans" cxnId="{141EBA8E-04FF-4F48-87D9-124EE742EB8A}">
      <dgm:prSet/>
      <dgm:spPr/>
      <dgm:t>
        <a:bodyPr/>
        <a:lstStyle/>
        <a:p>
          <a:endParaRPr lang="en-US"/>
        </a:p>
      </dgm:t>
    </dgm:pt>
    <dgm:pt modelId="{EAF1EF37-36BA-CF40-84E4-89AABEDD5049}">
      <dgm:prSet/>
      <dgm:spPr/>
      <dgm:t>
        <a:bodyPr/>
        <a:lstStyle/>
        <a:p>
          <a:pPr rtl="0"/>
          <a:r>
            <a:rPr lang="en-US" smtClean="0"/>
            <a:t>GPSJury</a:t>
          </a:r>
          <a:endParaRPr lang="en-US"/>
        </a:p>
      </dgm:t>
    </dgm:pt>
    <dgm:pt modelId="{BB9938DD-B4AE-9642-B373-00CE5A2F29EF}" type="parTrans" cxnId="{64E4268B-69A0-FA49-818D-DBFB99E7BEA6}">
      <dgm:prSet/>
      <dgm:spPr/>
      <dgm:t>
        <a:bodyPr/>
        <a:lstStyle/>
        <a:p>
          <a:endParaRPr lang="en-US"/>
        </a:p>
      </dgm:t>
    </dgm:pt>
    <dgm:pt modelId="{32DE1421-F8CB-B345-8BBE-BDA958006BBD}" type="sibTrans" cxnId="{64E4268B-69A0-FA49-818D-DBFB99E7BEA6}">
      <dgm:prSet/>
      <dgm:spPr/>
      <dgm:t>
        <a:bodyPr/>
        <a:lstStyle/>
        <a:p>
          <a:endParaRPr lang="en-US"/>
        </a:p>
      </dgm:t>
    </dgm:pt>
    <dgm:pt modelId="{E6D296C5-90DE-3144-AE48-393F0949E5BA}" type="pres">
      <dgm:prSet presAssocID="{9306EB44-6084-E443-898C-CC3962F11B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587A42-AF00-6447-B9E2-4BACE91934F0}" type="pres">
      <dgm:prSet presAssocID="{DC815B51-5F72-2741-BE20-1A6A511F2B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6CD9A-62B0-F142-9181-07243FB0A69B}" type="pres">
      <dgm:prSet presAssocID="{17DB82B0-F551-9B45-92C5-E4C8F6D64B24}" presName="sibTrans" presStyleCnt="0"/>
      <dgm:spPr/>
    </dgm:pt>
    <dgm:pt modelId="{EEF6E22D-935B-3849-936F-1A42A7A0E56A}" type="pres">
      <dgm:prSet presAssocID="{4C6970BE-C419-8D48-B7FA-F27FF20986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31EB3-3D2A-7344-A012-8B3173DC6C9D}" type="pres">
      <dgm:prSet presAssocID="{CFB747F3-A222-5049-967C-1F5996DFD281}" presName="sibTrans" presStyleCnt="0"/>
      <dgm:spPr/>
    </dgm:pt>
    <dgm:pt modelId="{0F433765-7CAA-B748-A954-361A002ABF64}" type="pres">
      <dgm:prSet presAssocID="{23E9AA54-8EF6-2F4D-AC6E-34430CC5EF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86C82-ED58-0D4B-8876-18AF179A09C4}" type="pres">
      <dgm:prSet presAssocID="{763AE65D-9576-734F-8711-B2C9AB3FE3CF}" presName="sibTrans" presStyleCnt="0"/>
      <dgm:spPr/>
    </dgm:pt>
    <dgm:pt modelId="{AC07D311-6571-7241-B59C-BF3194B40AD6}" type="pres">
      <dgm:prSet presAssocID="{EAF1EF37-36BA-CF40-84E4-89AABEDD504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40881-582B-DE4A-A263-676EC814F8CC}" type="presOf" srcId="{9306EB44-6084-E443-898C-CC3962F11B0B}" destId="{E6D296C5-90DE-3144-AE48-393F0949E5BA}" srcOrd="0" destOrd="0" presId="urn:microsoft.com/office/officeart/2005/8/layout/default"/>
    <dgm:cxn modelId="{64E4268B-69A0-FA49-818D-DBFB99E7BEA6}" srcId="{9306EB44-6084-E443-898C-CC3962F11B0B}" destId="{EAF1EF37-36BA-CF40-84E4-89AABEDD5049}" srcOrd="3" destOrd="0" parTransId="{BB9938DD-B4AE-9642-B373-00CE5A2F29EF}" sibTransId="{32DE1421-F8CB-B345-8BBE-BDA958006BBD}"/>
    <dgm:cxn modelId="{EC23B965-8788-AE40-BB3B-63B450A1EECA}" type="presOf" srcId="{4C6970BE-C419-8D48-B7FA-F27FF20986C8}" destId="{EEF6E22D-935B-3849-936F-1A42A7A0E56A}" srcOrd="0" destOrd="0" presId="urn:microsoft.com/office/officeart/2005/8/layout/default"/>
    <dgm:cxn modelId="{F96E0A7B-07ED-2C4B-8176-86AB1C3D54CE}" srcId="{9306EB44-6084-E443-898C-CC3962F11B0B}" destId="{DC815B51-5F72-2741-BE20-1A6A511F2BFC}" srcOrd="0" destOrd="0" parTransId="{5D13D80E-D3FA-7B41-B37A-796DE416DE8F}" sibTransId="{17DB82B0-F551-9B45-92C5-E4C8F6D64B24}"/>
    <dgm:cxn modelId="{458B54DE-A79B-1449-8009-50FF97ED890F}" type="presOf" srcId="{23E9AA54-8EF6-2F4D-AC6E-34430CC5EFD0}" destId="{0F433765-7CAA-B748-A954-361A002ABF64}" srcOrd="0" destOrd="0" presId="urn:microsoft.com/office/officeart/2005/8/layout/default"/>
    <dgm:cxn modelId="{BC1E9FDD-0A5C-CD4C-BA1E-8F6E2BED2EA2}" type="presOf" srcId="{EAF1EF37-36BA-CF40-84E4-89AABEDD5049}" destId="{AC07D311-6571-7241-B59C-BF3194B40AD6}" srcOrd="0" destOrd="0" presId="urn:microsoft.com/office/officeart/2005/8/layout/default"/>
    <dgm:cxn modelId="{141EBA8E-04FF-4F48-87D9-124EE742EB8A}" srcId="{9306EB44-6084-E443-898C-CC3962F11B0B}" destId="{23E9AA54-8EF6-2F4D-AC6E-34430CC5EFD0}" srcOrd="2" destOrd="0" parTransId="{D6F8FC21-9617-1A4F-9578-353349D70792}" sibTransId="{763AE65D-9576-734F-8711-B2C9AB3FE3CF}"/>
    <dgm:cxn modelId="{3E70A542-41AF-8149-AAA5-1FDD0E94D646}" type="presOf" srcId="{DC815B51-5F72-2741-BE20-1A6A511F2BFC}" destId="{86587A42-AF00-6447-B9E2-4BACE91934F0}" srcOrd="0" destOrd="0" presId="urn:microsoft.com/office/officeart/2005/8/layout/default"/>
    <dgm:cxn modelId="{3C9DBD8B-216F-9348-93FF-E12F67CA1F4D}" srcId="{9306EB44-6084-E443-898C-CC3962F11B0B}" destId="{4C6970BE-C419-8D48-B7FA-F27FF20986C8}" srcOrd="1" destOrd="0" parTransId="{89E80661-9813-0247-9C60-8DBFBEAB1D8A}" sibTransId="{CFB747F3-A222-5049-967C-1F5996DFD281}"/>
    <dgm:cxn modelId="{EA158D60-AB84-ED42-9319-DB8EAB1C79E2}" type="presParOf" srcId="{E6D296C5-90DE-3144-AE48-393F0949E5BA}" destId="{86587A42-AF00-6447-B9E2-4BACE91934F0}" srcOrd="0" destOrd="0" presId="urn:microsoft.com/office/officeart/2005/8/layout/default"/>
    <dgm:cxn modelId="{61FC8AE4-A3FC-FC49-89A1-A682C238B3D6}" type="presParOf" srcId="{E6D296C5-90DE-3144-AE48-393F0949E5BA}" destId="{BDB6CD9A-62B0-F142-9181-07243FB0A69B}" srcOrd="1" destOrd="0" presId="urn:microsoft.com/office/officeart/2005/8/layout/default"/>
    <dgm:cxn modelId="{A7DC7680-4B63-0F4E-B075-DF05D641ECC8}" type="presParOf" srcId="{E6D296C5-90DE-3144-AE48-393F0949E5BA}" destId="{EEF6E22D-935B-3849-936F-1A42A7A0E56A}" srcOrd="2" destOrd="0" presId="urn:microsoft.com/office/officeart/2005/8/layout/default"/>
    <dgm:cxn modelId="{951FEE76-B8C5-5240-AD90-6D6370C513D7}" type="presParOf" srcId="{E6D296C5-90DE-3144-AE48-393F0949E5BA}" destId="{7D231EB3-3D2A-7344-A012-8B3173DC6C9D}" srcOrd="3" destOrd="0" presId="urn:microsoft.com/office/officeart/2005/8/layout/default"/>
    <dgm:cxn modelId="{A0069114-B122-2E48-822B-091A2F131FE7}" type="presParOf" srcId="{E6D296C5-90DE-3144-AE48-393F0949E5BA}" destId="{0F433765-7CAA-B748-A954-361A002ABF64}" srcOrd="4" destOrd="0" presId="urn:microsoft.com/office/officeart/2005/8/layout/default"/>
    <dgm:cxn modelId="{B9C9042E-C4FB-E249-BE5C-260FBDE91783}" type="presParOf" srcId="{E6D296C5-90DE-3144-AE48-393F0949E5BA}" destId="{BAF86C82-ED58-0D4B-8876-18AF179A09C4}" srcOrd="5" destOrd="0" presId="urn:microsoft.com/office/officeart/2005/8/layout/default"/>
    <dgm:cxn modelId="{A6D6C286-8666-4F4F-A93D-C7864E651E32}" type="presParOf" srcId="{E6D296C5-90DE-3144-AE48-393F0949E5BA}" destId="{AC07D311-6571-7241-B59C-BF3194B40AD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316AD5E-B792-044A-BE0D-767975EAB691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647BB3-0FFC-FF4F-B9E1-F4D047A270D4}">
      <dgm:prSet/>
      <dgm:spPr/>
      <dgm:t>
        <a:bodyPr/>
        <a:lstStyle/>
        <a:p>
          <a:pPr rtl="0"/>
          <a:r>
            <a:rPr lang="en-US" smtClean="0"/>
            <a:t>Jan 19</a:t>
          </a:r>
          <a:endParaRPr lang="en-US"/>
        </a:p>
      </dgm:t>
    </dgm:pt>
    <dgm:pt modelId="{3E7ADDC2-8ABE-9A41-895E-6D004AD5734C}" type="parTrans" cxnId="{BABBD747-07F2-4C40-9743-C568AD3C6FD5}">
      <dgm:prSet/>
      <dgm:spPr/>
      <dgm:t>
        <a:bodyPr/>
        <a:lstStyle/>
        <a:p>
          <a:endParaRPr lang="en-US"/>
        </a:p>
      </dgm:t>
    </dgm:pt>
    <dgm:pt modelId="{F6293283-137A-814A-A2CB-579A708A1ACD}" type="sibTrans" cxnId="{BABBD747-07F2-4C40-9743-C568AD3C6FD5}">
      <dgm:prSet/>
      <dgm:spPr/>
      <dgm:t>
        <a:bodyPr/>
        <a:lstStyle/>
        <a:p>
          <a:endParaRPr lang="en-US"/>
        </a:p>
      </dgm:t>
    </dgm:pt>
    <dgm:pt modelId="{DB5B09DE-515C-724D-84A6-0192976332AD}">
      <dgm:prSet custT="1"/>
      <dgm:spPr/>
      <dgm:t>
        <a:bodyPr/>
        <a:lstStyle/>
        <a:p>
          <a:pPr rtl="0"/>
          <a:r>
            <a:rPr lang="en-US" sz="1200" dirty="0" smtClean="0"/>
            <a:t>Privacy: SCOTUS announces it will hear two cases on warrantless cell phone search</a:t>
          </a:r>
          <a:endParaRPr lang="en-US" sz="1200" dirty="0"/>
        </a:p>
      </dgm:t>
    </dgm:pt>
    <dgm:pt modelId="{32DBF439-49C0-C842-95E2-8B19B6619F04}" type="parTrans" cxnId="{4ED72DD4-580B-D240-B021-46DEFF3D70DB}">
      <dgm:prSet/>
      <dgm:spPr/>
      <dgm:t>
        <a:bodyPr/>
        <a:lstStyle/>
        <a:p>
          <a:endParaRPr lang="en-US"/>
        </a:p>
      </dgm:t>
    </dgm:pt>
    <dgm:pt modelId="{3ED4639D-36A6-9A44-9D59-1EB2D9333A27}" type="sibTrans" cxnId="{4ED72DD4-580B-D240-B021-46DEFF3D70DB}">
      <dgm:prSet/>
      <dgm:spPr/>
      <dgm:t>
        <a:bodyPr/>
        <a:lstStyle/>
        <a:p>
          <a:endParaRPr lang="en-US"/>
        </a:p>
      </dgm:t>
    </dgm:pt>
    <dgm:pt modelId="{6C67D005-47F9-454D-A6AB-5B3B837F8157}">
      <dgm:prSet/>
      <dgm:spPr/>
      <dgm:t>
        <a:bodyPr/>
        <a:lstStyle/>
        <a:p>
          <a:pPr rtl="0"/>
          <a:r>
            <a:rPr lang="en-US" dirty="0" smtClean="0"/>
            <a:t>Feb 6</a:t>
          </a:r>
          <a:endParaRPr lang="en-US" dirty="0"/>
        </a:p>
      </dgm:t>
    </dgm:pt>
    <dgm:pt modelId="{82201954-7CDA-E642-A8F7-B0DABD7FFF33}" type="parTrans" cxnId="{20372808-15B0-0240-919F-E7537CD7145D}">
      <dgm:prSet/>
      <dgm:spPr/>
      <dgm:t>
        <a:bodyPr/>
        <a:lstStyle/>
        <a:p>
          <a:endParaRPr lang="en-US"/>
        </a:p>
      </dgm:t>
    </dgm:pt>
    <dgm:pt modelId="{88C76072-1FA0-6242-A0B2-149BC0C47ECC}" type="sibTrans" cxnId="{20372808-15B0-0240-919F-E7537CD7145D}">
      <dgm:prSet/>
      <dgm:spPr/>
      <dgm:t>
        <a:bodyPr/>
        <a:lstStyle/>
        <a:p>
          <a:endParaRPr lang="en-US"/>
        </a:p>
      </dgm:t>
    </dgm:pt>
    <dgm:pt modelId="{660A0973-1BF1-C040-A5E6-8BB60FD092C4}">
      <dgm:prSet custT="1"/>
      <dgm:spPr/>
      <dgm:t>
        <a:bodyPr/>
        <a:lstStyle/>
        <a:p>
          <a:pPr rtl="0"/>
          <a:r>
            <a:rPr lang="en-US" sz="1200" dirty="0" smtClean="0"/>
            <a:t>Code: UK announces “Big Data for Law” initiative</a:t>
          </a:r>
          <a:endParaRPr lang="en-US" sz="1200" dirty="0"/>
        </a:p>
      </dgm:t>
    </dgm:pt>
    <dgm:pt modelId="{2961EE37-27C6-6241-B974-3198214153DA}" type="parTrans" cxnId="{86C7252C-0A96-7A46-98E0-43AEF070B2D9}">
      <dgm:prSet/>
      <dgm:spPr/>
      <dgm:t>
        <a:bodyPr/>
        <a:lstStyle/>
        <a:p>
          <a:endParaRPr lang="en-US"/>
        </a:p>
      </dgm:t>
    </dgm:pt>
    <dgm:pt modelId="{152493F3-A348-194B-8427-287B60B6B6BC}" type="sibTrans" cxnId="{86C7252C-0A96-7A46-98E0-43AEF070B2D9}">
      <dgm:prSet/>
      <dgm:spPr/>
      <dgm:t>
        <a:bodyPr/>
        <a:lstStyle/>
        <a:p>
          <a:endParaRPr lang="en-US"/>
        </a:p>
      </dgm:t>
    </dgm:pt>
    <dgm:pt modelId="{034EC30D-ED7E-D34C-921B-148FB2AC23B0}">
      <dgm:prSet/>
      <dgm:spPr/>
      <dgm:t>
        <a:bodyPr/>
        <a:lstStyle/>
        <a:p>
          <a:pPr rtl="0"/>
          <a:r>
            <a:rPr lang="en-US" smtClean="0"/>
            <a:t>Feb 7</a:t>
          </a:r>
          <a:endParaRPr lang="en-US"/>
        </a:p>
      </dgm:t>
    </dgm:pt>
    <dgm:pt modelId="{3FB4B741-84CB-2D40-BE85-0DB9FA2F0A97}" type="parTrans" cxnId="{EC8B7BC0-D71F-A440-B230-42ADED8CA4FF}">
      <dgm:prSet/>
      <dgm:spPr/>
      <dgm:t>
        <a:bodyPr/>
        <a:lstStyle/>
        <a:p>
          <a:endParaRPr lang="en-US"/>
        </a:p>
      </dgm:t>
    </dgm:pt>
    <dgm:pt modelId="{48A02BDF-7C3D-9047-9F28-D42F35C3A537}" type="sibTrans" cxnId="{EC8B7BC0-D71F-A440-B230-42ADED8CA4FF}">
      <dgm:prSet/>
      <dgm:spPr/>
      <dgm:t>
        <a:bodyPr/>
        <a:lstStyle/>
        <a:p>
          <a:endParaRPr lang="en-US"/>
        </a:p>
      </dgm:t>
    </dgm:pt>
    <dgm:pt modelId="{6237158B-613F-8E42-8559-69E834CC766D}">
      <dgm:prSet custT="1"/>
      <dgm:spPr/>
      <dgm:t>
        <a:bodyPr/>
        <a:lstStyle/>
        <a:p>
          <a:pPr rtl="0"/>
          <a:r>
            <a:rPr lang="en-US" sz="1200" dirty="0" smtClean="0"/>
            <a:t>Code: </a:t>
          </a:r>
          <a:r>
            <a:rPr lang="en-US" sz="1200" dirty="0" err="1" smtClean="0"/>
            <a:t>ReInvent</a:t>
          </a:r>
          <a:r>
            <a:rPr lang="en-US" sz="1200" dirty="0" smtClean="0"/>
            <a:t> Law Conference – 1400 participants</a:t>
          </a:r>
          <a:endParaRPr lang="en-US" sz="1200" dirty="0"/>
        </a:p>
      </dgm:t>
    </dgm:pt>
    <dgm:pt modelId="{1B7A30D5-B545-3B4D-B3AC-599F2F5B1FF3}" type="parTrans" cxnId="{347AAE57-5AE7-E64C-9472-4292C999EE18}">
      <dgm:prSet/>
      <dgm:spPr/>
      <dgm:t>
        <a:bodyPr/>
        <a:lstStyle/>
        <a:p>
          <a:endParaRPr lang="en-US"/>
        </a:p>
      </dgm:t>
    </dgm:pt>
    <dgm:pt modelId="{60CD1E0A-E9A3-9C4C-8C92-82244EF7C98C}" type="sibTrans" cxnId="{347AAE57-5AE7-E64C-9472-4292C999EE18}">
      <dgm:prSet/>
      <dgm:spPr/>
      <dgm:t>
        <a:bodyPr/>
        <a:lstStyle/>
        <a:p>
          <a:endParaRPr lang="en-US"/>
        </a:p>
      </dgm:t>
    </dgm:pt>
    <dgm:pt modelId="{34511703-D2A9-D94D-B493-C2FDB13A1B26}">
      <dgm:prSet/>
      <dgm:spPr/>
      <dgm:t>
        <a:bodyPr/>
        <a:lstStyle/>
        <a:p>
          <a:pPr rtl="0"/>
          <a:r>
            <a:rPr lang="en-US" smtClean="0"/>
            <a:t>Feb 8/9</a:t>
          </a:r>
          <a:endParaRPr lang="en-US"/>
        </a:p>
      </dgm:t>
    </dgm:pt>
    <dgm:pt modelId="{13833B2F-2A17-EF44-897E-932FCDA16AD6}" type="parTrans" cxnId="{1E1E68C4-9902-2444-B844-6F6BA1B4B90B}">
      <dgm:prSet/>
      <dgm:spPr/>
      <dgm:t>
        <a:bodyPr/>
        <a:lstStyle/>
        <a:p>
          <a:endParaRPr lang="en-US"/>
        </a:p>
      </dgm:t>
    </dgm:pt>
    <dgm:pt modelId="{9FCD0FD8-1DA9-744E-B361-E82826D6C573}" type="sibTrans" cxnId="{1E1E68C4-9902-2444-B844-6F6BA1B4B90B}">
      <dgm:prSet/>
      <dgm:spPr/>
      <dgm:t>
        <a:bodyPr/>
        <a:lstStyle/>
        <a:p>
          <a:endParaRPr lang="en-US"/>
        </a:p>
      </dgm:t>
    </dgm:pt>
    <dgm:pt modelId="{2973F71C-67FA-3C45-AD5E-40F6E1613E50}">
      <dgm:prSet custT="1"/>
      <dgm:spPr/>
      <dgm:t>
        <a:bodyPr/>
        <a:lstStyle/>
        <a:p>
          <a:pPr rtl="0"/>
          <a:r>
            <a:rPr lang="en-US" sz="1200" dirty="0" smtClean="0"/>
            <a:t>Code: Data Privacy Legal </a:t>
          </a:r>
          <a:r>
            <a:rPr lang="en-US" sz="1200" dirty="0" err="1" smtClean="0"/>
            <a:t>Hackathon</a:t>
          </a:r>
          <a:r>
            <a:rPr lang="en-US" sz="1200" dirty="0" smtClean="0"/>
            <a:t> – Producing new  privacy technologies (encrypted communications&amp; privacy policy visualization)</a:t>
          </a:r>
          <a:endParaRPr lang="en-US" sz="1200" dirty="0"/>
        </a:p>
      </dgm:t>
    </dgm:pt>
    <dgm:pt modelId="{70BCEBEE-02A1-9549-B8EC-501545E5F851}" type="parTrans" cxnId="{12757563-9ED6-C84A-B027-60E4403DD5C1}">
      <dgm:prSet/>
      <dgm:spPr/>
      <dgm:t>
        <a:bodyPr/>
        <a:lstStyle/>
        <a:p>
          <a:endParaRPr lang="en-US"/>
        </a:p>
      </dgm:t>
    </dgm:pt>
    <dgm:pt modelId="{C123844B-7B76-4B4E-AE33-28B8ECDFA6B2}" type="sibTrans" cxnId="{12757563-9ED6-C84A-B027-60E4403DD5C1}">
      <dgm:prSet/>
      <dgm:spPr/>
      <dgm:t>
        <a:bodyPr/>
        <a:lstStyle/>
        <a:p>
          <a:endParaRPr lang="en-US"/>
        </a:p>
      </dgm:t>
    </dgm:pt>
    <dgm:pt modelId="{6D7FE8CD-B486-214F-ACA8-D41933701CBE}">
      <dgm:prSet/>
      <dgm:spPr/>
      <dgm:t>
        <a:bodyPr/>
        <a:lstStyle/>
        <a:p>
          <a:pPr rtl="0"/>
          <a:r>
            <a:rPr lang="en-US" smtClean="0"/>
            <a:t>Feb 13</a:t>
          </a:r>
          <a:endParaRPr lang="en-US"/>
        </a:p>
      </dgm:t>
    </dgm:pt>
    <dgm:pt modelId="{27D78134-B3F3-F844-86C9-D08358F9340C}" type="parTrans" cxnId="{6C066ADD-21AC-F642-9BD6-04B2F806942E}">
      <dgm:prSet/>
      <dgm:spPr/>
      <dgm:t>
        <a:bodyPr/>
        <a:lstStyle/>
        <a:p>
          <a:endParaRPr lang="en-US"/>
        </a:p>
      </dgm:t>
    </dgm:pt>
    <dgm:pt modelId="{7FD44E72-D07D-EA46-80ED-E345C5E49BF9}" type="sibTrans" cxnId="{6C066ADD-21AC-F642-9BD6-04B2F806942E}">
      <dgm:prSet/>
      <dgm:spPr/>
      <dgm:t>
        <a:bodyPr/>
        <a:lstStyle/>
        <a:p>
          <a:endParaRPr lang="en-US"/>
        </a:p>
      </dgm:t>
    </dgm:pt>
    <dgm:pt modelId="{DC55FF0F-0B3E-344F-85E6-7643099B1099}">
      <dgm:prSet custT="1"/>
      <dgm:spPr/>
      <dgm:t>
        <a:bodyPr/>
        <a:lstStyle/>
        <a:p>
          <a:pPr rtl="0"/>
          <a:r>
            <a:rPr lang="en-US" sz="1200" dirty="0" smtClean="0"/>
            <a:t>Gender: Texas Court of Appeals overturns decision invalidating the marriage of an intersex widow</a:t>
          </a:r>
        </a:p>
        <a:p>
          <a:pPr rtl="0"/>
          <a:r>
            <a:rPr lang="en-US" sz="1200" dirty="0" smtClean="0"/>
            <a:t>Jurisdiction: Received email notice of Tidbit case</a:t>
          </a:r>
          <a:endParaRPr lang="en-US" sz="1200" dirty="0"/>
        </a:p>
      </dgm:t>
    </dgm:pt>
    <dgm:pt modelId="{B29744CD-52C1-6C4A-B2F3-F6A8B23BD405}" type="parTrans" cxnId="{ACD1BD0B-70D1-D449-AFA9-5678C688D84D}">
      <dgm:prSet/>
      <dgm:spPr/>
      <dgm:t>
        <a:bodyPr/>
        <a:lstStyle/>
        <a:p>
          <a:endParaRPr lang="en-US"/>
        </a:p>
      </dgm:t>
    </dgm:pt>
    <dgm:pt modelId="{3A32FA68-BBAE-3347-8C5D-60F36CE9214C}" type="sibTrans" cxnId="{ACD1BD0B-70D1-D449-AFA9-5678C688D84D}">
      <dgm:prSet/>
      <dgm:spPr/>
      <dgm:t>
        <a:bodyPr/>
        <a:lstStyle/>
        <a:p>
          <a:endParaRPr lang="en-US"/>
        </a:p>
      </dgm:t>
    </dgm:pt>
    <dgm:pt modelId="{6C578C61-E947-A64B-96B2-E8EF5A35A14A}" type="pres">
      <dgm:prSet presAssocID="{A316AD5E-B792-044A-BE0D-767975EAB69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0CC31A-1C79-0B44-A910-B0D24DFB8B4F}" type="pres">
      <dgm:prSet presAssocID="{62647BB3-0FFC-FF4F-B9E1-F4D047A270D4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8F1D3-4768-814A-B0C6-2D598474B56C}" type="pres">
      <dgm:prSet presAssocID="{62647BB3-0FFC-FF4F-B9E1-F4D047A270D4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B7ADD-18D6-A14F-8B3B-5AC894D91EE0}" type="pres">
      <dgm:prSet presAssocID="{6C67D005-47F9-454D-A6AB-5B3B837F8157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F70D-C50A-FA41-B526-0C380F5B74C7}" type="pres">
      <dgm:prSet presAssocID="{6C67D005-47F9-454D-A6AB-5B3B837F8157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15913-F000-8041-B951-F300185AA044}" type="pres">
      <dgm:prSet presAssocID="{034EC30D-ED7E-D34C-921B-148FB2AC23B0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FABCE-46FC-8642-86A1-A8A464983EF5}" type="pres">
      <dgm:prSet presAssocID="{034EC30D-ED7E-D34C-921B-148FB2AC23B0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F9737-6864-514F-9A44-FA49A032EFFF}" type="pres">
      <dgm:prSet presAssocID="{34511703-D2A9-D94D-B493-C2FDB13A1B26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E24E5-9990-1D4C-BA0A-72FA1510DAB2}" type="pres">
      <dgm:prSet presAssocID="{34511703-D2A9-D94D-B493-C2FDB13A1B26}" presName="childText4" presStyleLbl="solidAlignAcc1" presStyleIdx="3" presStyleCnt="5" custScaleY="112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95FA8-5350-D74E-A94C-694629CCA76E}" type="pres">
      <dgm:prSet presAssocID="{6D7FE8CD-B486-214F-ACA8-D41933701CBE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50B6D-349E-E548-B389-5EB3D75AC7D1}" type="pres">
      <dgm:prSet presAssocID="{6D7FE8CD-B486-214F-ACA8-D41933701CBE}" presName="childText5" presStyleLbl="solidAlignAcc1" presStyleIdx="4" presStyleCnt="5" custScaleX="113662" custScaleY="115896" custLinFactNeighborX="3460" custLinFactNeighborY="-1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6BB761-0924-384C-ABED-670758EACAC0}" type="presOf" srcId="{34511703-D2A9-D94D-B493-C2FDB13A1B26}" destId="{452F9737-6864-514F-9A44-FA49A032EFFF}" srcOrd="0" destOrd="0" presId="urn:microsoft.com/office/officeart/2009/3/layout/IncreasingArrowsProcess"/>
    <dgm:cxn modelId="{43A6C104-057F-FB49-958A-8F3383D3ECFC}" type="presOf" srcId="{660A0973-1BF1-C040-A5E6-8BB60FD092C4}" destId="{9563F70D-C50A-FA41-B526-0C380F5B74C7}" srcOrd="0" destOrd="0" presId="urn:microsoft.com/office/officeart/2009/3/layout/IncreasingArrowsProcess"/>
    <dgm:cxn modelId="{ACFC419F-EFE5-464F-87B1-C51E01E08129}" type="presOf" srcId="{034EC30D-ED7E-D34C-921B-148FB2AC23B0}" destId="{74615913-F000-8041-B951-F300185AA044}" srcOrd="0" destOrd="0" presId="urn:microsoft.com/office/officeart/2009/3/layout/IncreasingArrowsProcess"/>
    <dgm:cxn modelId="{8200DA69-FC18-1547-9BE4-4FBACECF7B64}" type="presOf" srcId="{2973F71C-67FA-3C45-AD5E-40F6E1613E50}" destId="{18FE24E5-9990-1D4C-BA0A-72FA1510DAB2}" srcOrd="0" destOrd="0" presId="urn:microsoft.com/office/officeart/2009/3/layout/IncreasingArrowsProcess"/>
    <dgm:cxn modelId="{4D382EBE-0AB8-B24D-836D-9809DB8F2A7E}" type="presOf" srcId="{6D7FE8CD-B486-214F-ACA8-D41933701CBE}" destId="{1DE95FA8-5350-D74E-A94C-694629CCA76E}" srcOrd="0" destOrd="0" presId="urn:microsoft.com/office/officeart/2009/3/layout/IncreasingArrowsProcess"/>
    <dgm:cxn modelId="{4ED72DD4-580B-D240-B021-46DEFF3D70DB}" srcId="{62647BB3-0FFC-FF4F-B9E1-F4D047A270D4}" destId="{DB5B09DE-515C-724D-84A6-0192976332AD}" srcOrd="0" destOrd="0" parTransId="{32DBF439-49C0-C842-95E2-8B19B6619F04}" sibTransId="{3ED4639D-36A6-9A44-9D59-1EB2D9333A27}"/>
    <dgm:cxn modelId="{052429FB-EFBA-E647-83BB-1434C51F5BBC}" type="presOf" srcId="{6C67D005-47F9-454D-A6AB-5B3B837F8157}" destId="{305B7ADD-18D6-A14F-8B3B-5AC894D91EE0}" srcOrd="0" destOrd="0" presId="urn:microsoft.com/office/officeart/2009/3/layout/IncreasingArrowsProcess"/>
    <dgm:cxn modelId="{D970C699-71A0-AD47-B19B-1380DA949EF0}" type="presOf" srcId="{DB5B09DE-515C-724D-84A6-0192976332AD}" destId="{4328F1D3-4768-814A-B0C6-2D598474B56C}" srcOrd="0" destOrd="0" presId="urn:microsoft.com/office/officeart/2009/3/layout/IncreasingArrowsProcess"/>
    <dgm:cxn modelId="{12757563-9ED6-C84A-B027-60E4403DD5C1}" srcId="{34511703-D2A9-D94D-B493-C2FDB13A1B26}" destId="{2973F71C-67FA-3C45-AD5E-40F6E1613E50}" srcOrd="0" destOrd="0" parTransId="{70BCEBEE-02A1-9549-B8EC-501545E5F851}" sibTransId="{C123844B-7B76-4B4E-AE33-28B8ECDFA6B2}"/>
    <dgm:cxn modelId="{BABBD747-07F2-4C40-9743-C568AD3C6FD5}" srcId="{A316AD5E-B792-044A-BE0D-767975EAB691}" destId="{62647BB3-0FFC-FF4F-B9E1-F4D047A270D4}" srcOrd="0" destOrd="0" parTransId="{3E7ADDC2-8ABE-9A41-895E-6D004AD5734C}" sibTransId="{F6293283-137A-814A-A2CB-579A708A1ACD}"/>
    <dgm:cxn modelId="{20372808-15B0-0240-919F-E7537CD7145D}" srcId="{A316AD5E-B792-044A-BE0D-767975EAB691}" destId="{6C67D005-47F9-454D-A6AB-5B3B837F8157}" srcOrd="1" destOrd="0" parTransId="{82201954-7CDA-E642-A8F7-B0DABD7FFF33}" sibTransId="{88C76072-1FA0-6242-A0B2-149BC0C47ECC}"/>
    <dgm:cxn modelId="{A17522E1-AD7D-7648-87BF-DBB6BDD84D52}" type="presOf" srcId="{DC55FF0F-0B3E-344F-85E6-7643099B1099}" destId="{CEB50B6D-349E-E548-B389-5EB3D75AC7D1}" srcOrd="0" destOrd="0" presId="urn:microsoft.com/office/officeart/2009/3/layout/IncreasingArrowsProcess"/>
    <dgm:cxn modelId="{347AAE57-5AE7-E64C-9472-4292C999EE18}" srcId="{034EC30D-ED7E-D34C-921B-148FB2AC23B0}" destId="{6237158B-613F-8E42-8559-69E834CC766D}" srcOrd="0" destOrd="0" parTransId="{1B7A30D5-B545-3B4D-B3AC-599F2F5B1FF3}" sibTransId="{60CD1E0A-E9A3-9C4C-8C92-82244EF7C98C}"/>
    <dgm:cxn modelId="{45FEA56D-4022-804B-9947-412AF68A673D}" type="presOf" srcId="{6237158B-613F-8E42-8559-69E834CC766D}" destId="{E2CFABCE-46FC-8642-86A1-A8A464983EF5}" srcOrd="0" destOrd="0" presId="urn:microsoft.com/office/officeart/2009/3/layout/IncreasingArrowsProcess"/>
    <dgm:cxn modelId="{6C066ADD-21AC-F642-9BD6-04B2F806942E}" srcId="{A316AD5E-B792-044A-BE0D-767975EAB691}" destId="{6D7FE8CD-B486-214F-ACA8-D41933701CBE}" srcOrd="4" destOrd="0" parTransId="{27D78134-B3F3-F844-86C9-D08358F9340C}" sibTransId="{7FD44E72-D07D-EA46-80ED-E345C5E49BF9}"/>
    <dgm:cxn modelId="{0744A337-0BD0-2249-8C85-B073C6D9404A}" type="presOf" srcId="{A316AD5E-B792-044A-BE0D-767975EAB691}" destId="{6C578C61-E947-A64B-96B2-E8EF5A35A14A}" srcOrd="0" destOrd="0" presId="urn:microsoft.com/office/officeart/2009/3/layout/IncreasingArrowsProcess"/>
    <dgm:cxn modelId="{EC8B7BC0-D71F-A440-B230-42ADED8CA4FF}" srcId="{A316AD5E-B792-044A-BE0D-767975EAB691}" destId="{034EC30D-ED7E-D34C-921B-148FB2AC23B0}" srcOrd="2" destOrd="0" parTransId="{3FB4B741-84CB-2D40-BE85-0DB9FA2F0A97}" sibTransId="{48A02BDF-7C3D-9047-9F28-D42F35C3A537}"/>
    <dgm:cxn modelId="{86C7252C-0A96-7A46-98E0-43AEF070B2D9}" srcId="{6C67D005-47F9-454D-A6AB-5B3B837F8157}" destId="{660A0973-1BF1-C040-A5E6-8BB60FD092C4}" srcOrd="0" destOrd="0" parTransId="{2961EE37-27C6-6241-B974-3198214153DA}" sibTransId="{152493F3-A348-194B-8427-287B60B6B6BC}"/>
    <dgm:cxn modelId="{ACD1BD0B-70D1-D449-AFA9-5678C688D84D}" srcId="{6D7FE8CD-B486-214F-ACA8-D41933701CBE}" destId="{DC55FF0F-0B3E-344F-85E6-7643099B1099}" srcOrd="0" destOrd="0" parTransId="{B29744CD-52C1-6C4A-B2F3-F6A8B23BD405}" sibTransId="{3A32FA68-BBAE-3347-8C5D-60F36CE9214C}"/>
    <dgm:cxn modelId="{414EDDD8-346D-314F-892D-60867E73ACFB}" type="presOf" srcId="{62647BB3-0FFC-FF4F-B9E1-F4D047A270D4}" destId="{690CC31A-1C79-0B44-A910-B0D24DFB8B4F}" srcOrd="0" destOrd="0" presId="urn:microsoft.com/office/officeart/2009/3/layout/IncreasingArrowsProcess"/>
    <dgm:cxn modelId="{1E1E68C4-9902-2444-B844-6F6BA1B4B90B}" srcId="{A316AD5E-B792-044A-BE0D-767975EAB691}" destId="{34511703-D2A9-D94D-B493-C2FDB13A1B26}" srcOrd="3" destOrd="0" parTransId="{13833B2F-2A17-EF44-897E-932FCDA16AD6}" sibTransId="{9FCD0FD8-1DA9-744E-B361-E82826D6C573}"/>
    <dgm:cxn modelId="{ECB2703D-FD75-D543-B5F6-48FD2613A4AC}" type="presParOf" srcId="{6C578C61-E947-A64B-96B2-E8EF5A35A14A}" destId="{690CC31A-1C79-0B44-A910-B0D24DFB8B4F}" srcOrd="0" destOrd="0" presId="urn:microsoft.com/office/officeart/2009/3/layout/IncreasingArrowsProcess"/>
    <dgm:cxn modelId="{B19D26C0-9594-7643-BE77-2690A11AEC82}" type="presParOf" srcId="{6C578C61-E947-A64B-96B2-E8EF5A35A14A}" destId="{4328F1D3-4768-814A-B0C6-2D598474B56C}" srcOrd="1" destOrd="0" presId="urn:microsoft.com/office/officeart/2009/3/layout/IncreasingArrowsProcess"/>
    <dgm:cxn modelId="{DC05B772-15F7-D341-8207-399A2B46D348}" type="presParOf" srcId="{6C578C61-E947-A64B-96B2-E8EF5A35A14A}" destId="{305B7ADD-18D6-A14F-8B3B-5AC894D91EE0}" srcOrd="2" destOrd="0" presId="urn:microsoft.com/office/officeart/2009/3/layout/IncreasingArrowsProcess"/>
    <dgm:cxn modelId="{61C5EC15-2B29-5E4D-9453-7C2C053D96C9}" type="presParOf" srcId="{6C578C61-E947-A64B-96B2-E8EF5A35A14A}" destId="{9563F70D-C50A-FA41-B526-0C380F5B74C7}" srcOrd="3" destOrd="0" presId="urn:microsoft.com/office/officeart/2009/3/layout/IncreasingArrowsProcess"/>
    <dgm:cxn modelId="{6F375F7A-C23A-6543-A3BE-C4C9A3A62848}" type="presParOf" srcId="{6C578C61-E947-A64B-96B2-E8EF5A35A14A}" destId="{74615913-F000-8041-B951-F300185AA044}" srcOrd="4" destOrd="0" presId="urn:microsoft.com/office/officeart/2009/3/layout/IncreasingArrowsProcess"/>
    <dgm:cxn modelId="{B89ED514-A28E-2941-976E-98E9C516EF95}" type="presParOf" srcId="{6C578C61-E947-A64B-96B2-E8EF5A35A14A}" destId="{E2CFABCE-46FC-8642-86A1-A8A464983EF5}" srcOrd="5" destOrd="0" presId="urn:microsoft.com/office/officeart/2009/3/layout/IncreasingArrowsProcess"/>
    <dgm:cxn modelId="{2132F8DA-761D-CD4A-99DF-E580BD2ECF4B}" type="presParOf" srcId="{6C578C61-E947-A64B-96B2-E8EF5A35A14A}" destId="{452F9737-6864-514F-9A44-FA49A032EFFF}" srcOrd="6" destOrd="0" presId="urn:microsoft.com/office/officeart/2009/3/layout/IncreasingArrowsProcess"/>
    <dgm:cxn modelId="{C232B0B2-5E37-B843-8F55-7918ECBADD4B}" type="presParOf" srcId="{6C578C61-E947-A64B-96B2-E8EF5A35A14A}" destId="{18FE24E5-9990-1D4C-BA0A-72FA1510DAB2}" srcOrd="7" destOrd="0" presId="urn:microsoft.com/office/officeart/2009/3/layout/IncreasingArrowsProcess"/>
    <dgm:cxn modelId="{3B279558-8EF6-5D49-90B4-B8F14477F371}" type="presParOf" srcId="{6C578C61-E947-A64B-96B2-E8EF5A35A14A}" destId="{1DE95FA8-5350-D74E-A94C-694629CCA76E}" srcOrd="8" destOrd="0" presId="urn:microsoft.com/office/officeart/2009/3/layout/IncreasingArrowsProcess"/>
    <dgm:cxn modelId="{8A3B065C-9BEB-EC45-A326-3CED141C89E6}" type="presParOf" srcId="{6C578C61-E947-A64B-96B2-E8EF5A35A14A}" destId="{CEB50B6D-349E-E548-B389-5EB3D75AC7D1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503230-D66D-4347-A166-0D5FD460B3B8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6CDF04-2D9D-4E86-A99B-30A2443E1CD3}">
      <dgm:prSet custT="1"/>
      <dgm:spPr/>
      <dgm:t>
        <a:bodyPr/>
        <a:lstStyle/>
        <a:p>
          <a:pPr rtl="0"/>
          <a:r>
            <a:rPr lang="en-US" sz="1100" dirty="0" smtClean="0"/>
            <a:t>Current:</a:t>
          </a:r>
          <a:endParaRPr lang="en-US" sz="1100" dirty="0"/>
        </a:p>
      </dgm:t>
    </dgm:pt>
    <dgm:pt modelId="{260B46CB-DB57-4C19-9A88-8BD39D16D0C0}" type="parTrans" cxnId="{910812BB-C817-4FA2-830F-607CD8348807}">
      <dgm:prSet/>
      <dgm:spPr/>
      <dgm:t>
        <a:bodyPr/>
        <a:lstStyle/>
        <a:p>
          <a:endParaRPr lang="en-US" sz="1100"/>
        </a:p>
      </dgm:t>
    </dgm:pt>
    <dgm:pt modelId="{7636FEFC-F0E4-47DA-9039-0F1F435F2A4C}" type="sibTrans" cxnId="{910812BB-C817-4FA2-830F-607CD8348807}">
      <dgm:prSet/>
      <dgm:spPr/>
      <dgm:t>
        <a:bodyPr/>
        <a:lstStyle/>
        <a:p>
          <a:endParaRPr lang="en-US" sz="1100"/>
        </a:p>
      </dgm:t>
    </dgm:pt>
    <dgm:pt modelId="{C98657AE-7237-4EA2-AD5A-4CEB09AC69FA}">
      <dgm:prSet custT="1"/>
      <dgm:spPr/>
      <dgm:t>
        <a:bodyPr/>
        <a:lstStyle/>
        <a:p>
          <a:pPr rtl="0">
            <a:spcAft>
              <a:spcPts val="1400"/>
            </a:spcAft>
          </a:pPr>
          <a:r>
            <a:rPr lang="en-US" sz="1100" dirty="0" smtClean="0"/>
            <a:t>Global Head                             Anti-Money Laundering &amp; Sanctions Infrastructure, </a:t>
          </a:r>
          <a:r>
            <a:rPr lang="en-US" sz="1100" b="1" dirty="0" smtClean="0">
              <a:solidFill>
                <a:schemeClr val="tx2"/>
              </a:solidFill>
            </a:rPr>
            <a:t>Citigroup</a:t>
          </a:r>
          <a:endParaRPr lang="en-US" sz="1100" b="1" dirty="0">
            <a:solidFill>
              <a:schemeClr val="tx2"/>
            </a:solidFill>
          </a:endParaRPr>
        </a:p>
      </dgm:t>
    </dgm:pt>
    <dgm:pt modelId="{2347CC56-8A2F-406F-82B3-7A45869D9CF0}" type="parTrans" cxnId="{5E7A1A93-6BE4-4F05-9704-C1A0153D1FCC}">
      <dgm:prSet/>
      <dgm:spPr/>
      <dgm:t>
        <a:bodyPr/>
        <a:lstStyle/>
        <a:p>
          <a:endParaRPr lang="en-US" sz="1100"/>
        </a:p>
      </dgm:t>
    </dgm:pt>
    <dgm:pt modelId="{AD837916-5C79-4129-B0A7-D6B2C0895D08}" type="sibTrans" cxnId="{5E7A1A93-6BE4-4F05-9704-C1A0153D1FCC}">
      <dgm:prSet/>
      <dgm:spPr/>
      <dgm:t>
        <a:bodyPr/>
        <a:lstStyle/>
        <a:p>
          <a:endParaRPr lang="en-US" sz="1100"/>
        </a:p>
      </dgm:t>
    </dgm:pt>
    <dgm:pt modelId="{D85BBBBE-3041-40DA-8A4E-3468AD788C02}">
      <dgm:prSet custT="1"/>
      <dgm:spPr/>
      <dgm:t>
        <a:bodyPr/>
        <a:lstStyle/>
        <a:p>
          <a:pPr rtl="0">
            <a:spcAft>
              <a:spcPts val="1400"/>
            </a:spcAft>
          </a:pPr>
          <a:r>
            <a:rPr lang="en-US" sz="1100" dirty="0" smtClean="0"/>
            <a:t>CIO                                        Foreign Terrorist Tracking Task Force, </a:t>
          </a:r>
          <a:r>
            <a:rPr lang="en-US" sz="1100" b="1" dirty="0" smtClean="0">
              <a:solidFill>
                <a:schemeClr val="tx2"/>
              </a:solidFill>
            </a:rPr>
            <a:t>Department of Justice</a:t>
          </a:r>
        </a:p>
        <a:p>
          <a:pPr rtl="0">
            <a:spcAft>
              <a:spcPts val="1400"/>
            </a:spcAft>
          </a:pPr>
          <a:r>
            <a:rPr lang="en-US" sz="1100" dirty="0" smtClean="0"/>
            <a:t>Assistant Dean                                     </a:t>
          </a:r>
          <a:r>
            <a:rPr lang="en-US" sz="1100" b="1" dirty="0" smtClean="0">
              <a:solidFill>
                <a:schemeClr val="tx2"/>
              </a:solidFill>
            </a:rPr>
            <a:t>University of Arizona, Law</a:t>
          </a:r>
          <a:endParaRPr lang="en-US" sz="1100" b="1" dirty="0">
            <a:solidFill>
              <a:schemeClr val="tx2"/>
            </a:solidFill>
          </a:endParaRPr>
        </a:p>
      </dgm:t>
    </dgm:pt>
    <dgm:pt modelId="{DB32EDA5-3673-4435-AD43-3A80699D6E62}" type="parTrans" cxnId="{58C9E1E9-1B42-4E46-BBC1-EAEA49FCBAB4}">
      <dgm:prSet/>
      <dgm:spPr/>
      <dgm:t>
        <a:bodyPr/>
        <a:lstStyle/>
        <a:p>
          <a:endParaRPr lang="en-US" sz="1100"/>
        </a:p>
      </dgm:t>
    </dgm:pt>
    <dgm:pt modelId="{15A5E5FA-FFCF-493A-AEE3-D7D921661E0C}" type="sibTrans" cxnId="{58C9E1E9-1B42-4E46-BBC1-EAEA49FCBAB4}">
      <dgm:prSet/>
      <dgm:spPr/>
      <dgm:t>
        <a:bodyPr/>
        <a:lstStyle/>
        <a:p>
          <a:endParaRPr lang="en-US" sz="1100"/>
        </a:p>
      </dgm:t>
    </dgm:pt>
    <dgm:pt modelId="{2974FE4F-2D89-4ECE-B172-2B40B79BA605}">
      <dgm:prSet custT="1"/>
      <dgm:spPr/>
      <dgm:t>
        <a:bodyPr/>
        <a:lstStyle/>
        <a:p>
          <a:pPr rtl="0">
            <a:spcAft>
              <a:spcPts val="1400"/>
            </a:spcAft>
          </a:pPr>
          <a:r>
            <a:rPr lang="en-US" sz="1100" dirty="0" smtClean="0"/>
            <a:t>Litigator                                     </a:t>
          </a:r>
          <a:r>
            <a:rPr lang="en-US" sz="1100" b="1" dirty="0" smtClean="0">
              <a:solidFill>
                <a:schemeClr val="tx2"/>
              </a:solidFill>
            </a:rPr>
            <a:t>Brown &amp; Bain</a:t>
          </a:r>
          <a:r>
            <a:rPr lang="en-US" sz="1100" b="1" dirty="0" smtClean="0"/>
            <a:t>   </a:t>
          </a:r>
        </a:p>
        <a:p>
          <a:pPr rtl="0">
            <a:spcAft>
              <a:spcPts val="1400"/>
            </a:spcAft>
          </a:pPr>
          <a:r>
            <a:rPr lang="en-US" sz="1100" dirty="0" smtClean="0"/>
            <a:t>System design &amp; IT </a:t>
          </a:r>
          <a:r>
            <a:rPr lang="en-US" sz="1100" dirty="0" err="1" smtClean="0"/>
            <a:t>Mgt</a:t>
          </a:r>
          <a:r>
            <a:rPr lang="en-US" sz="1100" dirty="0" smtClean="0"/>
            <a:t> </a:t>
          </a:r>
          <a:r>
            <a:rPr lang="en-US" sz="1100" dirty="0" smtClean="0">
              <a:solidFill>
                <a:schemeClr val="tx2"/>
              </a:solidFill>
            </a:rPr>
            <a:t>J</a:t>
          </a:r>
          <a:r>
            <a:rPr lang="en-US" sz="1100" b="1" dirty="0" smtClean="0">
              <a:solidFill>
                <a:schemeClr val="tx2"/>
              </a:solidFill>
            </a:rPr>
            <a:t>PMorgan  &amp; IBM</a:t>
          </a:r>
          <a:r>
            <a:rPr lang="en-US" sz="1100" b="1" dirty="0" smtClean="0"/>
            <a:t>                    </a:t>
          </a:r>
        </a:p>
      </dgm:t>
    </dgm:pt>
    <dgm:pt modelId="{A0F9BB5E-E3F5-4AB4-A6ED-3F2293F16D46}" type="parTrans" cxnId="{F40CB673-E2C6-4899-B0BC-0CBDEF3B79E7}">
      <dgm:prSet/>
      <dgm:spPr/>
      <dgm:t>
        <a:bodyPr/>
        <a:lstStyle/>
        <a:p>
          <a:endParaRPr lang="en-US" sz="1100"/>
        </a:p>
      </dgm:t>
    </dgm:pt>
    <dgm:pt modelId="{59F30FB2-FEBC-4759-82CA-FE7D818EEDE6}" type="sibTrans" cxnId="{F40CB673-E2C6-4899-B0BC-0CBDEF3B79E7}">
      <dgm:prSet/>
      <dgm:spPr/>
      <dgm:t>
        <a:bodyPr/>
        <a:lstStyle/>
        <a:p>
          <a:endParaRPr lang="en-US" sz="1100"/>
        </a:p>
      </dgm:t>
    </dgm:pt>
    <dgm:pt modelId="{B30D109E-1734-4263-9C6A-736C6846C4EA}">
      <dgm:prSet custT="1"/>
      <dgm:spPr/>
      <dgm:t>
        <a:bodyPr/>
        <a:lstStyle/>
        <a:p>
          <a:pPr rtl="0">
            <a:spcAft>
              <a:spcPts val="1400"/>
            </a:spcAft>
          </a:pPr>
          <a:r>
            <a:rPr lang="en-US" sz="1100" dirty="0" smtClean="0"/>
            <a:t>CEO                   </a:t>
          </a:r>
          <a:r>
            <a:rPr lang="en-US" sz="1100" b="1" dirty="0" smtClean="0">
              <a:solidFill>
                <a:schemeClr val="tx2"/>
              </a:solidFill>
            </a:rPr>
            <a:t>LawTechIntersect, LLC </a:t>
          </a:r>
        </a:p>
        <a:p>
          <a:pPr rtl="0">
            <a:spcAft>
              <a:spcPts val="1400"/>
            </a:spcAft>
          </a:pPr>
          <a:r>
            <a:rPr lang="en-US" sz="1100" b="0" dirty="0" smtClean="0">
              <a:solidFill>
                <a:schemeClr val="tx2"/>
              </a:solidFill>
            </a:rPr>
            <a:t>Co-Investigator</a:t>
          </a:r>
          <a:r>
            <a:rPr lang="en-US" sz="1100" b="1" dirty="0" smtClean="0">
              <a:solidFill>
                <a:schemeClr val="tx2"/>
              </a:solidFill>
            </a:rPr>
            <a:t>                           Big Data for Law                        </a:t>
          </a:r>
          <a:r>
            <a:rPr lang="en-US" sz="1100" b="0" dirty="0" smtClean="0">
              <a:solidFill>
                <a:schemeClr val="tx2"/>
              </a:solidFill>
            </a:rPr>
            <a:t>National Archives, UK</a:t>
          </a:r>
        </a:p>
        <a:p>
          <a:pPr rtl="0">
            <a:spcAft>
              <a:spcPts val="1400"/>
            </a:spcAft>
          </a:pPr>
          <a:r>
            <a:rPr lang="en-US" sz="1100" dirty="0" smtClean="0"/>
            <a:t>Advisory Board,                               </a:t>
          </a:r>
          <a:r>
            <a:rPr lang="en-US" sz="1100" b="1" dirty="0" err="1" smtClean="0">
              <a:solidFill>
                <a:schemeClr val="tx2"/>
              </a:solidFill>
            </a:rPr>
            <a:t>Prevoty</a:t>
          </a:r>
          <a:r>
            <a:rPr lang="en-US" sz="1100" b="1" dirty="0" smtClean="0">
              <a:solidFill>
                <a:schemeClr val="tx2"/>
              </a:solidFill>
            </a:rPr>
            <a:t>, Tengah</a:t>
          </a:r>
        </a:p>
        <a:p>
          <a:pPr rtl="0">
            <a:spcAft>
              <a:spcPts val="1400"/>
            </a:spcAft>
          </a:pPr>
          <a:r>
            <a:rPr lang="en-US" sz="1100" dirty="0" smtClean="0"/>
            <a:t>Visiting Fellow                         </a:t>
          </a:r>
          <a:r>
            <a:rPr lang="en-US" sz="1100" b="1" dirty="0" smtClean="0">
              <a:solidFill>
                <a:schemeClr val="tx2"/>
              </a:solidFill>
            </a:rPr>
            <a:t>MIT, Decentralized Information Group,  </a:t>
          </a:r>
          <a:r>
            <a:rPr lang="en-US" sz="1100" dirty="0" smtClean="0"/>
            <a:t>CSAIL</a:t>
          </a:r>
        </a:p>
      </dgm:t>
    </dgm:pt>
    <dgm:pt modelId="{CCB62E96-C795-4F9E-87A7-F85973EEA26B}" type="parTrans" cxnId="{40BE8417-C835-4711-BA92-1362AEF721E4}">
      <dgm:prSet/>
      <dgm:spPr/>
      <dgm:t>
        <a:bodyPr/>
        <a:lstStyle/>
        <a:p>
          <a:endParaRPr lang="en-US" sz="1100"/>
        </a:p>
      </dgm:t>
    </dgm:pt>
    <dgm:pt modelId="{3742945C-BC47-4A6E-A83A-03C411AA1255}" type="sibTrans" cxnId="{40BE8417-C835-4711-BA92-1362AEF721E4}">
      <dgm:prSet/>
      <dgm:spPr/>
      <dgm:t>
        <a:bodyPr/>
        <a:lstStyle/>
        <a:p>
          <a:endParaRPr lang="en-US" sz="1100"/>
        </a:p>
      </dgm:t>
    </dgm:pt>
    <dgm:pt modelId="{BB522B5D-3B28-483B-8DC9-F81D4ED9D3C8}">
      <dgm:prSet custT="1"/>
      <dgm:spPr/>
      <dgm:t>
        <a:bodyPr/>
        <a:lstStyle/>
        <a:p>
          <a:r>
            <a:rPr lang="en-US" sz="1100" dirty="0" smtClean="0"/>
            <a:t>Former:</a:t>
          </a:r>
          <a:endParaRPr lang="en-US" sz="1100" dirty="0"/>
        </a:p>
      </dgm:t>
    </dgm:pt>
    <dgm:pt modelId="{6788F257-178B-4B1F-9CAC-656B8820289F}" type="parTrans" cxnId="{891075AF-DCFC-4D15-A980-578250987699}">
      <dgm:prSet/>
      <dgm:spPr/>
      <dgm:t>
        <a:bodyPr/>
        <a:lstStyle/>
        <a:p>
          <a:endParaRPr lang="en-US" sz="1100"/>
        </a:p>
      </dgm:t>
    </dgm:pt>
    <dgm:pt modelId="{C06B8A90-BD36-4EF8-A6EB-467F1C5D82F7}" type="sibTrans" cxnId="{891075AF-DCFC-4D15-A980-578250987699}">
      <dgm:prSet/>
      <dgm:spPr/>
      <dgm:t>
        <a:bodyPr/>
        <a:lstStyle/>
        <a:p>
          <a:endParaRPr lang="en-US" sz="1100"/>
        </a:p>
      </dgm:t>
    </dgm:pt>
    <dgm:pt modelId="{B6E1EC00-CF5C-4111-B921-2D02E9BA86EE}">
      <dgm:prSet custT="1"/>
      <dgm:spPr/>
      <dgm:t>
        <a:bodyPr/>
        <a:lstStyle/>
        <a:p>
          <a:pPr>
            <a:spcAft>
              <a:spcPts val="1400"/>
            </a:spcAft>
          </a:pPr>
          <a:r>
            <a:rPr lang="en-US" sz="1100" dirty="0" smtClean="0"/>
            <a:t>Founder,                               </a:t>
          </a:r>
          <a:r>
            <a:rPr lang="en-US" sz="1100" b="1" dirty="0" smtClean="0">
              <a:solidFill>
                <a:schemeClr val="tx2"/>
              </a:solidFill>
            </a:rPr>
            <a:t>Linked Data Ventures</a:t>
          </a:r>
          <a:endParaRPr lang="en-US" sz="1100" dirty="0">
            <a:solidFill>
              <a:schemeClr val="tx2"/>
            </a:solidFill>
          </a:endParaRPr>
        </a:p>
      </dgm:t>
    </dgm:pt>
    <dgm:pt modelId="{D259B39D-5F7E-4EB9-AA94-CB4DE8C42D3D}" type="sibTrans" cxnId="{F003F39D-0AB5-4F29-87E6-59CA7DD2500E}">
      <dgm:prSet/>
      <dgm:spPr/>
      <dgm:t>
        <a:bodyPr/>
        <a:lstStyle/>
        <a:p>
          <a:endParaRPr lang="en-US" sz="1100"/>
        </a:p>
      </dgm:t>
    </dgm:pt>
    <dgm:pt modelId="{9119F96F-6216-4D20-BB45-7C0EC343218E}" type="parTrans" cxnId="{F003F39D-0AB5-4F29-87E6-59CA7DD2500E}">
      <dgm:prSet/>
      <dgm:spPr/>
      <dgm:t>
        <a:bodyPr/>
        <a:lstStyle/>
        <a:p>
          <a:endParaRPr lang="en-US" sz="1100"/>
        </a:p>
      </dgm:t>
    </dgm:pt>
    <dgm:pt modelId="{0FF21535-97BA-458E-B5B8-96E88BBF0BBD}" type="pres">
      <dgm:prSet presAssocID="{F5503230-D66D-4347-A166-0D5FD460B3B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5CEF70-C48E-4680-9443-E9B464F37602}" type="pres">
      <dgm:prSet presAssocID="{096CDF04-2D9D-4E86-A99B-30A2443E1CD3}" presName="composite" presStyleCnt="0"/>
      <dgm:spPr/>
    </dgm:pt>
    <dgm:pt modelId="{8AC66417-7E3B-49BC-B181-4D05569F8DBA}" type="pres">
      <dgm:prSet presAssocID="{096CDF04-2D9D-4E86-A99B-30A2443E1CD3}" presName="BackAccent" presStyleLbl="bgShp" presStyleIdx="0" presStyleCnt="2" custLinFactX="200000" custLinFactNeighborX="245221" custLinFactNeighborY="307"/>
      <dgm:spPr/>
    </dgm:pt>
    <dgm:pt modelId="{A96EA3CA-A96F-454A-AFD6-EC32B0F688F4}" type="pres">
      <dgm:prSet presAssocID="{096CDF04-2D9D-4E86-A99B-30A2443E1CD3}" presName="Accent" presStyleLbl="alignNode1" presStyleIdx="0" presStyleCnt="2" custLinFactX="256526" custLinFactNeighborX="300000" custLinFactNeighborY="384"/>
      <dgm:spPr/>
    </dgm:pt>
    <dgm:pt modelId="{CD701C98-F4A3-4589-AB99-5989249A3F4D}" type="pres">
      <dgm:prSet presAssocID="{096CDF04-2D9D-4E86-A99B-30A2443E1CD3}" presName="Child" presStyleLbl="revTx" presStyleIdx="0" presStyleCnt="4" custScaleX="98362" custScaleY="100242" custLinFactNeighborX="0" custLinFactNeighborY="99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76956-B0DF-4C44-A116-DACE5D96E154}" type="pres">
      <dgm:prSet presAssocID="{096CDF04-2D9D-4E86-A99B-30A2443E1CD3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41667-BD15-4D81-93C3-743872FFC3D5}" type="pres">
      <dgm:prSet presAssocID="{7636FEFC-F0E4-47DA-9039-0F1F435F2A4C}" presName="sibTrans" presStyleCnt="0"/>
      <dgm:spPr/>
    </dgm:pt>
    <dgm:pt modelId="{0EDA5568-6BE7-41BA-B0E5-2EAFF0A2CD09}" type="pres">
      <dgm:prSet presAssocID="{BB522B5D-3B28-483B-8DC9-F81D4ED9D3C8}" presName="composite" presStyleCnt="0"/>
      <dgm:spPr/>
    </dgm:pt>
    <dgm:pt modelId="{B28D2AAA-8FAA-43C1-AF77-DFB3889E8D6E}" type="pres">
      <dgm:prSet presAssocID="{BB522B5D-3B28-483B-8DC9-F81D4ED9D3C8}" presName="BackAccent" presStyleLbl="bgShp" presStyleIdx="1" presStyleCnt="2" custLinFactX="-200000" custLinFactNeighborX="-221257" custLinFactNeighborY="-924"/>
      <dgm:spPr/>
    </dgm:pt>
    <dgm:pt modelId="{A8E3520C-3BCE-4597-8A4C-6519BDBE3B81}" type="pres">
      <dgm:prSet presAssocID="{BB522B5D-3B28-483B-8DC9-F81D4ED9D3C8}" presName="Accent" presStyleLbl="alignNode1" presStyleIdx="1" presStyleCnt="2" custLinFactX="-226572" custLinFactNeighborX="-300000" custLinFactNeighborY="-1155"/>
      <dgm:spPr/>
    </dgm:pt>
    <dgm:pt modelId="{C1A98C99-7651-4501-A708-EF2B6B9AD908}" type="pres">
      <dgm:prSet presAssocID="{BB522B5D-3B28-483B-8DC9-F81D4ED9D3C8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6034F-640D-454B-BB73-E50A71E79C68}" type="pres">
      <dgm:prSet presAssocID="{BB522B5D-3B28-483B-8DC9-F81D4ED9D3C8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7A1A93-6BE4-4F05-9704-C1A0153D1FCC}" srcId="{BB522B5D-3B28-483B-8DC9-F81D4ED9D3C8}" destId="{C98657AE-7237-4EA2-AD5A-4CEB09AC69FA}" srcOrd="0" destOrd="0" parTransId="{2347CC56-8A2F-406F-82B3-7A45869D9CF0}" sibTransId="{AD837916-5C79-4129-B0A7-D6B2C0895D08}"/>
    <dgm:cxn modelId="{40BE8417-C835-4711-BA92-1362AEF721E4}" srcId="{096CDF04-2D9D-4E86-A99B-30A2443E1CD3}" destId="{B30D109E-1734-4263-9C6A-736C6846C4EA}" srcOrd="0" destOrd="0" parTransId="{CCB62E96-C795-4F9E-87A7-F85973EEA26B}" sibTransId="{3742945C-BC47-4A6E-A83A-03C411AA1255}"/>
    <dgm:cxn modelId="{4D0F695A-55B5-894A-9C29-EE93D90554CD}" type="presOf" srcId="{F5503230-D66D-4347-A166-0D5FD460B3B8}" destId="{0FF21535-97BA-458E-B5B8-96E88BBF0BBD}" srcOrd="0" destOrd="0" presId="urn:microsoft.com/office/officeart/2008/layout/IncreasingCircleProcess"/>
    <dgm:cxn modelId="{910812BB-C817-4FA2-830F-607CD8348807}" srcId="{F5503230-D66D-4347-A166-0D5FD460B3B8}" destId="{096CDF04-2D9D-4E86-A99B-30A2443E1CD3}" srcOrd="0" destOrd="0" parTransId="{260B46CB-DB57-4C19-9A88-8BD39D16D0C0}" sibTransId="{7636FEFC-F0E4-47DA-9039-0F1F435F2A4C}"/>
    <dgm:cxn modelId="{58C9E1E9-1B42-4E46-BBC1-EAEA49FCBAB4}" srcId="{BB522B5D-3B28-483B-8DC9-F81D4ED9D3C8}" destId="{D85BBBBE-3041-40DA-8A4E-3468AD788C02}" srcOrd="1" destOrd="0" parTransId="{DB32EDA5-3673-4435-AD43-3A80699D6E62}" sibTransId="{15A5E5FA-FFCF-493A-AEE3-D7D921661E0C}"/>
    <dgm:cxn modelId="{335C0494-920C-3C4D-9C14-A20CA0F90BE9}" type="presOf" srcId="{BB522B5D-3B28-483B-8DC9-F81D4ED9D3C8}" destId="{F076034F-640D-454B-BB73-E50A71E79C68}" srcOrd="0" destOrd="0" presId="urn:microsoft.com/office/officeart/2008/layout/IncreasingCircleProcess"/>
    <dgm:cxn modelId="{5F2F296F-B071-6F43-A873-73C90AB9DC9B}" type="presOf" srcId="{C98657AE-7237-4EA2-AD5A-4CEB09AC69FA}" destId="{C1A98C99-7651-4501-A708-EF2B6B9AD908}" srcOrd="0" destOrd="0" presId="urn:microsoft.com/office/officeart/2008/layout/IncreasingCircleProcess"/>
    <dgm:cxn modelId="{A41539F4-1708-FC40-B5E2-156B9A5C77FF}" type="presOf" srcId="{B6E1EC00-CF5C-4111-B921-2D02E9BA86EE}" destId="{CD701C98-F4A3-4589-AB99-5989249A3F4D}" srcOrd="0" destOrd="1" presId="urn:microsoft.com/office/officeart/2008/layout/IncreasingCircleProcess"/>
    <dgm:cxn modelId="{ABA311AD-910B-AB4A-9F58-B8B55A885353}" type="presOf" srcId="{2974FE4F-2D89-4ECE-B172-2B40B79BA605}" destId="{C1A98C99-7651-4501-A708-EF2B6B9AD908}" srcOrd="0" destOrd="2" presId="urn:microsoft.com/office/officeart/2008/layout/IncreasingCircleProcess"/>
    <dgm:cxn modelId="{891075AF-DCFC-4D15-A980-578250987699}" srcId="{F5503230-D66D-4347-A166-0D5FD460B3B8}" destId="{BB522B5D-3B28-483B-8DC9-F81D4ED9D3C8}" srcOrd="1" destOrd="0" parTransId="{6788F257-178B-4B1F-9CAC-656B8820289F}" sibTransId="{C06B8A90-BD36-4EF8-A6EB-467F1C5D82F7}"/>
    <dgm:cxn modelId="{3F64B61E-4232-2C4D-813F-1EF7664EDA1A}" type="presOf" srcId="{B30D109E-1734-4263-9C6A-736C6846C4EA}" destId="{CD701C98-F4A3-4589-AB99-5989249A3F4D}" srcOrd="0" destOrd="0" presId="urn:microsoft.com/office/officeart/2008/layout/IncreasingCircleProcess"/>
    <dgm:cxn modelId="{8478BBFF-DF6C-7348-8D54-CA319BBDEBEA}" type="presOf" srcId="{D85BBBBE-3041-40DA-8A4E-3468AD788C02}" destId="{C1A98C99-7651-4501-A708-EF2B6B9AD908}" srcOrd="0" destOrd="1" presId="urn:microsoft.com/office/officeart/2008/layout/IncreasingCircleProcess"/>
    <dgm:cxn modelId="{E6823DBC-FC20-4C48-8F0E-EF2BC067868C}" type="presOf" srcId="{096CDF04-2D9D-4E86-A99B-30A2443E1CD3}" destId="{23B76956-B0DF-4C44-A116-DACE5D96E154}" srcOrd="0" destOrd="0" presId="urn:microsoft.com/office/officeart/2008/layout/IncreasingCircleProcess"/>
    <dgm:cxn modelId="{F40CB673-E2C6-4899-B0BC-0CBDEF3B79E7}" srcId="{BB522B5D-3B28-483B-8DC9-F81D4ED9D3C8}" destId="{2974FE4F-2D89-4ECE-B172-2B40B79BA605}" srcOrd="2" destOrd="0" parTransId="{A0F9BB5E-E3F5-4AB4-A6ED-3F2293F16D46}" sibTransId="{59F30FB2-FEBC-4759-82CA-FE7D818EEDE6}"/>
    <dgm:cxn modelId="{F003F39D-0AB5-4F29-87E6-59CA7DD2500E}" srcId="{096CDF04-2D9D-4E86-A99B-30A2443E1CD3}" destId="{B6E1EC00-CF5C-4111-B921-2D02E9BA86EE}" srcOrd="1" destOrd="0" parTransId="{9119F96F-6216-4D20-BB45-7C0EC343218E}" sibTransId="{D259B39D-5F7E-4EB9-AA94-CB4DE8C42D3D}"/>
    <dgm:cxn modelId="{740598C1-3678-9942-B750-37A4FBEAD60A}" type="presParOf" srcId="{0FF21535-97BA-458E-B5B8-96E88BBF0BBD}" destId="{125CEF70-C48E-4680-9443-E9B464F37602}" srcOrd="0" destOrd="0" presId="urn:microsoft.com/office/officeart/2008/layout/IncreasingCircleProcess"/>
    <dgm:cxn modelId="{14DD57C1-1383-2A48-BD03-21F5940CE2CC}" type="presParOf" srcId="{125CEF70-C48E-4680-9443-E9B464F37602}" destId="{8AC66417-7E3B-49BC-B181-4D05569F8DBA}" srcOrd="0" destOrd="0" presId="urn:microsoft.com/office/officeart/2008/layout/IncreasingCircleProcess"/>
    <dgm:cxn modelId="{2A1622CF-656B-B343-A3DB-FB90BF037FE0}" type="presParOf" srcId="{125CEF70-C48E-4680-9443-E9B464F37602}" destId="{A96EA3CA-A96F-454A-AFD6-EC32B0F688F4}" srcOrd="1" destOrd="0" presId="urn:microsoft.com/office/officeart/2008/layout/IncreasingCircleProcess"/>
    <dgm:cxn modelId="{EDC9F952-6A4A-B443-BF0B-3C575A411A95}" type="presParOf" srcId="{125CEF70-C48E-4680-9443-E9B464F37602}" destId="{CD701C98-F4A3-4589-AB99-5989249A3F4D}" srcOrd="2" destOrd="0" presId="urn:microsoft.com/office/officeart/2008/layout/IncreasingCircleProcess"/>
    <dgm:cxn modelId="{F94C488A-8856-3F4C-8C44-1A0326C672C9}" type="presParOf" srcId="{125CEF70-C48E-4680-9443-E9B464F37602}" destId="{23B76956-B0DF-4C44-A116-DACE5D96E154}" srcOrd="3" destOrd="0" presId="urn:microsoft.com/office/officeart/2008/layout/IncreasingCircleProcess"/>
    <dgm:cxn modelId="{2319B53E-0C9E-3B49-A96D-919286F9874C}" type="presParOf" srcId="{0FF21535-97BA-458E-B5B8-96E88BBF0BBD}" destId="{24841667-BD15-4D81-93C3-743872FFC3D5}" srcOrd="1" destOrd="0" presId="urn:microsoft.com/office/officeart/2008/layout/IncreasingCircleProcess"/>
    <dgm:cxn modelId="{4282E7D5-871A-F649-860C-71CE93916DD2}" type="presParOf" srcId="{0FF21535-97BA-458E-B5B8-96E88BBF0BBD}" destId="{0EDA5568-6BE7-41BA-B0E5-2EAFF0A2CD09}" srcOrd="2" destOrd="0" presId="urn:microsoft.com/office/officeart/2008/layout/IncreasingCircleProcess"/>
    <dgm:cxn modelId="{342A6304-F637-3747-8535-BA2146E52597}" type="presParOf" srcId="{0EDA5568-6BE7-41BA-B0E5-2EAFF0A2CD09}" destId="{B28D2AAA-8FAA-43C1-AF77-DFB3889E8D6E}" srcOrd="0" destOrd="0" presId="urn:microsoft.com/office/officeart/2008/layout/IncreasingCircleProcess"/>
    <dgm:cxn modelId="{0F627346-30E5-E847-AD86-B4DECF65B19F}" type="presParOf" srcId="{0EDA5568-6BE7-41BA-B0E5-2EAFF0A2CD09}" destId="{A8E3520C-3BCE-4597-8A4C-6519BDBE3B81}" srcOrd="1" destOrd="0" presId="urn:microsoft.com/office/officeart/2008/layout/IncreasingCircleProcess"/>
    <dgm:cxn modelId="{7A1E2970-139F-134A-AA13-F89697926636}" type="presParOf" srcId="{0EDA5568-6BE7-41BA-B0E5-2EAFF0A2CD09}" destId="{C1A98C99-7651-4501-A708-EF2B6B9AD908}" srcOrd="2" destOrd="0" presId="urn:microsoft.com/office/officeart/2008/layout/IncreasingCircleProcess"/>
    <dgm:cxn modelId="{1BAE080A-1796-EA48-9F80-BCC3DC4C8A78}" type="presParOf" srcId="{0EDA5568-6BE7-41BA-B0E5-2EAFF0A2CD09}" destId="{F076034F-640D-454B-BB73-E50A71E79C6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212AC4-D814-3646-AD9E-5BAD1892915B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A6C0D-E9CB-6C4A-B97F-142A413CAA64}">
      <dgm:prSet/>
      <dgm:spPr/>
      <dgm:t>
        <a:bodyPr/>
        <a:lstStyle/>
        <a:p>
          <a:pPr rtl="0"/>
          <a:r>
            <a:rPr lang="en-US" smtClean="0"/>
            <a:t>Practice management</a:t>
          </a:r>
          <a:endParaRPr lang="en-US"/>
        </a:p>
      </dgm:t>
    </dgm:pt>
    <dgm:pt modelId="{F5E63A8E-C3C0-AC4E-A93B-3BC2A7590173}" type="parTrans" cxnId="{20A38620-CF1A-0743-9C15-3A42F82491B2}">
      <dgm:prSet/>
      <dgm:spPr/>
      <dgm:t>
        <a:bodyPr/>
        <a:lstStyle/>
        <a:p>
          <a:endParaRPr lang="en-US"/>
        </a:p>
      </dgm:t>
    </dgm:pt>
    <dgm:pt modelId="{9EE9C051-954E-C941-B688-7D26C6040F69}" type="sibTrans" cxnId="{20A38620-CF1A-0743-9C15-3A42F82491B2}">
      <dgm:prSet/>
      <dgm:spPr/>
      <dgm:t>
        <a:bodyPr/>
        <a:lstStyle/>
        <a:p>
          <a:endParaRPr lang="en-US"/>
        </a:p>
      </dgm:t>
    </dgm:pt>
    <dgm:pt modelId="{23BADCDA-77C2-ED4F-B0CC-9DF93422003F}">
      <dgm:prSet/>
      <dgm:spPr/>
      <dgm:t>
        <a:bodyPr/>
        <a:lstStyle/>
        <a:p>
          <a:pPr rtl="0"/>
          <a:r>
            <a:rPr lang="en-US" dirty="0" smtClean="0"/>
            <a:t>Time Keeping</a:t>
          </a:r>
          <a:endParaRPr lang="en-US" dirty="0"/>
        </a:p>
      </dgm:t>
    </dgm:pt>
    <dgm:pt modelId="{EEE65387-9CBC-6441-814B-352619E0E9CC}" type="parTrans" cxnId="{20172A38-224D-A54C-9B6F-99ED173903AE}">
      <dgm:prSet/>
      <dgm:spPr/>
      <dgm:t>
        <a:bodyPr/>
        <a:lstStyle/>
        <a:p>
          <a:endParaRPr lang="en-US"/>
        </a:p>
      </dgm:t>
    </dgm:pt>
    <dgm:pt modelId="{79246D93-BE14-A946-87C1-AA6E85637F98}" type="sibTrans" cxnId="{20172A38-224D-A54C-9B6F-99ED173903AE}">
      <dgm:prSet/>
      <dgm:spPr/>
      <dgm:t>
        <a:bodyPr/>
        <a:lstStyle/>
        <a:p>
          <a:endParaRPr lang="en-US"/>
        </a:p>
      </dgm:t>
    </dgm:pt>
    <dgm:pt modelId="{4038EB3A-045B-E149-BA99-45CE48353B5A}">
      <dgm:prSet/>
      <dgm:spPr/>
      <dgm:t>
        <a:bodyPr/>
        <a:lstStyle/>
        <a:p>
          <a:pPr rtl="0"/>
          <a:r>
            <a:rPr lang="en-US" smtClean="0"/>
            <a:t>Records Management</a:t>
          </a:r>
          <a:endParaRPr lang="en-US"/>
        </a:p>
      </dgm:t>
    </dgm:pt>
    <dgm:pt modelId="{A1526714-EBA2-7246-BEA8-DAE68533DEE4}" type="parTrans" cxnId="{CDFEB616-62E3-4A42-B33C-F807FE3C1FED}">
      <dgm:prSet/>
      <dgm:spPr/>
      <dgm:t>
        <a:bodyPr/>
        <a:lstStyle/>
        <a:p>
          <a:endParaRPr lang="en-US"/>
        </a:p>
      </dgm:t>
    </dgm:pt>
    <dgm:pt modelId="{399895E1-ECFE-B447-8550-364929643BC7}" type="sibTrans" cxnId="{CDFEB616-62E3-4A42-B33C-F807FE3C1FED}">
      <dgm:prSet/>
      <dgm:spPr/>
      <dgm:t>
        <a:bodyPr/>
        <a:lstStyle/>
        <a:p>
          <a:endParaRPr lang="en-US"/>
        </a:p>
      </dgm:t>
    </dgm:pt>
    <dgm:pt modelId="{09636AD8-4E6C-604C-97D4-3A95087B3400}">
      <dgm:prSet/>
      <dgm:spPr/>
      <dgm:t>
        <a:bodyPr/>
        <a:lstStyle/>
        <a:p>
          <a:pPr rtl="0"/>
          <a:r>
            <a:rPr lang="en-US" smtClean="0"/>
            <a:t>Email</a:t>
          </a:r>
          <a:endParaRPr lang="en-US"/>
        </a:p>
      </dgm:t>
    </dgm:pt>
    <dgm:pt modelId="{16E3D9A7-B69B-3D45-A15D-4E978EACA2D0}" type="parTrans" cxnId="{1F9938A0-EECB-C64E-B318-49BBB48851BE}">
      <dgm:prSet/>
      <dgm:spPr/>
      <dgm:t>
        <a:bodyPr/>
        <a:lstStyle/>
        <a:p>
          <a:endParaRPr lang="en-US"/>
        </a:p>
      </dgm:t>
    </dgm:pt>
    <dgm:pt modelId="{B56EFC58-6C04-9D44-9899-ABAD38E929B2}" type="sibTrans" cxnId="{1F9938A0-EECB-C64E-B318-49BBB48851BE}">
      <dgm:prSet/>
      <dgm:spPr/>
      <dgm:t>
        <a:bodyPr/>
        <a:lstStyle/>
        <a:p>
          <a:endParaRPr lang="en-US"/>
        </a:p>
      </dgm:t>
    </dgm:pt>
    <dgm:pt modelId="{107B8861-2B96-074F-AE94-71D243C5CD6E}">
      <dgm:prSet/>
      <dgm:spPr/>
      <dgm:t>
        <a:bodyPr/>
        <a:lstStyle/>
        <a:p>
          <a:pPr rtl="0"/>
          <a:r>
            <a:rPr lang="en-US" dirty="0" smtClean="0"/>
            <a:t>Practice </a:t>
          </a:r>
          <a:endParaRPr lang="en-US" dirty="0"/>
        </a:p>
      </dgm:t>
    </dgm:pt>
    <dgm:pt modelId="{D7E490E0-0590-4E48-9782-74178792D60D}" type="parTrans" cxnId="{162DEE40-DD9F-5F4A-9FF7-7371B061CE37}">
      <dgm:prSet/>
      <dgm:spPr/>
      <dgm:t>
        <a:bodyPr/>
        <a:lstStyle/>
        <a:p>
          <a:endParaRPr lang="en-US"/>
        </a:p>
      </dgm:t>
    </dgm:pt>
    <dgm:pt modelId="{F7963934-47FB-5B47-9720-A4ED153FF086}" type="sibTrans" cxnId="{162DEE40-DD9F-5F4A-9FF7-7371B061CE37}">
      <dgm:prSet/>
      <dgm:spPr/>
      <dgm:t>
        <a:bodyPr/>
        <a:lstStyle/>
        <a:p>
          <a:endParaRPr lang="en-US"/>
        </a:p>
      </dgm:t>
    </dgm:pt>
    <dgm:pt modelId="{9D761FC4-1164-A440-A007-316C7D378882}">
      <dgm:prSet/>
      <dgm:spPr/>
      <dgm:t>
        <a:bodyPr/>
        <a:lstStyle/>
        <a:p>
          <a:pPr rtl="0"/>
          <a:r>
            <a:rPr lang="en-US" dirty="0" smtClean="0"/>
            <a:t>Case &amp; statute databases</a:t>
          </a:r>
          <a:endParaRPr lang="en-US" dirty="0"/>
        </a:p>
      </dgm:t>
    </dgm:pt>
    <dgm:pt modelId="{F123C75A-1A3C-5E46-99B8-56E6A535FBB2}" type="parTrans" cxnId="{4A3C1F19-484A-BA4B-A0EE-FEE890A37546}">
      <dgm:prSet/>
      <dgm:spPr/>
      <dgm:t>
        <a:bodyPr/>
        <a:lstStyle/>
        <a:p>
          <a:endParaRPr lang="en-US"/>
        </a:p>
      </dgm:t>
    </dgm:pt>
    <dgm:pt modelId="{EA6699A9-C23B-534D-A89A-1258F6500465}" type="sibTrans" cxnId="{4A3C1F19-484A-BA4B-A0EE-FEE890A37546}">
      <dgm:prSet/>
      <dgm:spPr/>
      <dgm:t>
        <a:bodyPr/>
        <a:lstStyle/>
        <a:p>
          <a:endParaRPr lang="en-US"/>
        </a:p>
      </dgm:t>
    </dgm:pt>
    <dgm:pt modelId="{0F27072D-C14F-9E4A-A6FB-9EC165D6AC2E}">
      <dgm:prSet/>
      <dgm:spPr/>
      <dgm:t>
        <a:bodyPr/>
        <a:lstStyle/>
        <a:p>
          <a:pPr rtl="0"/>
          <a:r>
            <a:rPr lang="en-US" smtClean="0"/>
            <a:t>Courts</a:t>
          </a:r>
          <a:endParaRPr lang="en-US"/>
        </a:p>
      </dgm:t>
    </dgm:pt>
    <dgm:pt modelId="{835629A3-1A0A-D848-892F-A0EFA2ED0AD7}" type="parTrans" cxnId="{7B717418-9E0F-B04F-B67C-6AE651EAFC17}">
      <dgm:prSet/>
      <dgm:spPr/>
      <dgm:t>
        <a:bodyPr/>
        <a:lstStyle/>
        <a:p>
          <a:endParaRPr lang="en-US"/>
        </a:p>
      </dgm:t>
    </dgm:pt>
    <dgm:pt modelId="{08DD6727-4B5E-784F-9938-C4BDCFB49EF2}" type="sibTrans" cxnId="{7B717418-9E0F-B04F-B67C-6AE651EAFC17}">
      <dgm:prSet/>
      <dgm:spPr/>
      <dgm:t>
        <a:bodyPr/>
        <a:lstStyle/>
        <a:p>
          <a:endParaRPr lang="en-US"/>
        </a:p>
      </dgm:t>
    </dgm:pt>
    <dgm:pt modelId="{5BECDE83-393D-9E4C-A188-E072E2DA29B9}">
      <dgm:prSet/>
      <dgm:spPr/>
      <dgm:t>
        <a:bodyPr/>
        <a:lstStyle/>
        <a:p>
          <a:pPr rtl="0"/>
          <a:r>
            <a:rPr lang="en-US" dirty="0" err="1" smtClean="0"/>
            <a:t>eFiling</a:t>
          </a:r>
          <a:endParaRPr lang="en-US" dirty="0"/>
        </a:p>
      </dgm:t>
    </dgm:pt>
    <dgm:pt modelId="{4FDBF8CF-63E9-0041-9AA8-F58E09AEE2E9}" type="parTrans" cxnId="{7B9D453E-4785-F94B-96B8-16BE342D7DDF}">
      <dgm:prSet/>
      <dgm:spPr/>
      <dgm:t>
        <a:bodyPr/>
        <a:lstStyle/>
        <a:p>
          <a:endParaRPr lang="en-US"/>
        </a:p>
      </dgm:t>
    </dgm:pt>
    <dgm:pt modelId="{40143305-2A5A-B14C-BFEA-470D591BECE6}" type="sibTrans" cxnId="{7B9D453E-4785-F94B-96B8-16BE342D7DDF}">
      <dgm:prSet/>
      <dgm:spPr/>
      <dgm:t>
        <a:bodyPr/>
        <a:lstStyle/>
        <a:p>
          <a:endParaRPr lang="en-US"/>
        </a:p>
      </dgm:t>
    </dgm:pt>
    <dgm:pt modelId="{7208262A-A9AD-9246-9E2B-6B7BCD45E6C0}">
      <dgm:prSet/>
      <dgm:spPr/>
      <dgm:t>
        <a:bodyPr/>
        <a:lstStyle/>
        <a:p>
          <a:pPr rtl="0"/>
          <a:r>
            <a:rPr lang="en-US" dirty="0" err="1" smtClean="0"/>
            <a:t>eEvidence</a:t>
          </a:r>
          <a:endParaRPr lang="en-US" dirty="0"/>
        </a:p>
      </dgm:t>
    </dgm:pt>
    <dgm:pt modelId="{A40B0DC9-40DA-EE40-BA24-4BB58A7E77C2}" type="parTrans" cxnId="{64FD901B-9F61-CA48-8C9A-A42DA0F5B546}">
      <dgm:prSet/>
      <dgm:spPr/>
      <dgm:t>
        <a:bodyPr/>
        <a:lstStyle/>
        <a:p>
          <a:endParaRPr lang="en-US"/>
        </a:p>
      </dgm:t>
    </dgm:pt>
    <dgm:pt modelId="{F46BFFC8-0934-7045-8633-9241E267D081}" type="sibTrans" cxnId="{64FD901B-9F61-CA48-8C9A-A42DA0F5B546}">
      <dgm:prSet/>
      <dgm:spPr/>
      <dgm:t>
        <a:bodyPr/>
        <a:lstStyle/>
        <a:p>
          <a:endParaRPr lang="en-US"/>
        </a:p>
      </dgm:t>
    </dgm:pt>
    <dgm:pt modelId="{B1ACA8DD-762E-8041-87D3-20C794601115}">
      <dgm:prSet/>
      <dgm:spPr/>
      <dgm:t>
        <a:bodyPr/>
        <a:lstStyle/>
        <a:p>
          <a:pPr rtl="0"/>
          <a:r>
            <a:rPr lang="en-US" dirty="0" smtClean="0"/>
            <a:t>Video deposition</a:t>
          </a:r>
          <a:endParaRPr lang="en-US" dirty="0"/>
        </a:p>
      </dgm:t>
    </dgm:pt>
    <dgm:pt modelId="{0E8AA3BA-8FBB-C044-8ACC-5C3888CA8426}" type="parTrans" cxnId="{97C5857E-3503-8B46-85EE-EDAB33EDD631}">
      <dgm:prSet/>
      <dgm:spPr/>
      <dgm:t>
        <a:bodyPr/>
        <a:lstStyle/>
        <a:p>
          <a:endParaRPr lang="en-US"/>
        </a:p>
      </dgm:t>
    </dgm:pt>
    <dgm:pt modelId="{5DED8C17-F8AC-C84B-AFC6-C70FB1C42FAF}" type="sibTrans" cxnId="{97C5857E-3503-8B46-85EE-EDAB33EDD631}">
      <dgm:prSet/>
      <dgm:spPr/>
      <dgm:t>
        <a:bodyPr/>
        <a:lstStyle/>
        <a:p>
          <a:endParaRPr lang="en-US"/>
        </a:p>
      </dgm:t>
    </dgm:pt>
    <dgm:pt modelId="{5EBAFEC0-7350-2B48-9BF0-892F00BFC9D7}" type="pres">
      <dgm:prSet presAssocID="{B2212AC4-D814-3646-AD9E-5BAD189291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A1ED7-5B73-6D48-A170-C878E00A0D38}" type="pres">
      <dgm:prSet presAssocID="{AD9A6C0D-E9CB-6C4A-B97F-142A413CAA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D7642-B939-E040-A643-03084BE0FA85}" type="pres">
      <dgm:prSet presAssocID="{AD9A6C0D-E9CB-6C4A-B97F-142A413CAA6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FA91C-6333-B640-A81E-12AC55F22FE9}" type="pres">
      <dgm:prSet presAssocID="{107B8861-2B96-074F-AE94-71D243C5CD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28468-FD2A-D840-9710-00699E2E44B0}" type="pres">
      <dgm:prSet presAssocID="{107B8861-2B96-074F-AE94-71D243C5CD6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92A8E-5684-9747-BAB8-ECEFD9B38E1D}" type="pres">
      <dgm:prSet presAssocID="{0F27072D-C14F-9E4A-A6FB-9EC165D6AC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24B27-BE72-8E4C-991C-5ADDDE59530D}" type="pres">
      <dgm:prSet presAssocID="{0F27072D-C14F-9E4A-A6FB-9EC165D6AC2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05CF97-A1B9-3C40-A365-DAE11E3BF17A}" type="presOf" srcId="{09636AD8-4E6C-604C-97D4-3A95087B3400}" destId="{1E9D7642-B939-E040-A643-03084BE0FA85}" srcOrd="0" destOrd="2" presId="urn:microsoft.com/office/officeart/2005/8/layout/vList2"/>
    <dgm:cxn modelId="{D5F9C34A-98D5-974A-88CB-751F1520806B}" type="presOf" srcId="{B2212AC4-D814-3646-AD9E-5BAD1892915B}" destId="{5EBAFEC0-7350-2B48-9BF0-892F00BFC9D7}" srcOrd="0" destOrd="0" presId="urn:microsoft.com/office/officeart/2005/8/layout/vList2"/>
    <dgm:cxn modelId="{4BD8FB4C-0977-D743-AA30-87089F1A1D90}" type="presOf" srcId="{B1ACA8DD-762E-8041-87D3-20C794601115}" destId="{75C24B27-BE72-8E4C-991C-5ADDDE59530D}" srcOrd="0" destOrd="1" presId="urn:microsoft.com/office/officeart/2005/8/layout/vList2"/>
    <dgm:cxn modelId="{8970F1ED-2055-6847-B456-B0EBD0FD408C}" type="presOf" srcId="{5BECDE83-393D-9E4C-A188-E072E2DA29B9}" destId="{75C24B27-BE72-8E4C-991C-5ADDDE59530D}" srcOrd="0" destOrd="0" presId="urn:microsoft.com/office/officeart/2005/8/layout/vList2"/>
    <dgm:cxn modelId="{4A72F01E-B704-E04A-9401-589FA6913B9F}" type="presOf" srcId="{23BADCDA-77C2-ED4F-B0CC-9DF93422003F}" destId="{1E9D7642-B939-E040-A643-03084BE0FA85}" srcOrd="0" destOrd="0" presId="urn:microsoft.com/office/officeart/2005/8/layout/vList2"/>
    <dgm:cxn modelId="{162DEE40-DD9F-5F4A-9FF7-7371B061CE37}" srcId="{B2212AC4-D814-3646-AD9E-5BAD1892915B}" destId="{107B8861-2B96-074F-AE94-71D243C5CD6E}" srcOrd="1" destOrd="0" parTransId="{D7E490E0-0590-4E48-9782-74178792D60D}" sibTransId="{F7963934-47FB-5B47-9720-A4ED153FF086}"/>
    <dgm:cxn modelId="{2582D1AD-A0AB-D147-86E4-7236C29165C3}" type="presOf" srcId="{0F27072D-C14F-9E4A-A6FB-9EC165D6AC2E}" destId="{9F092A8E-5684-9747-BAB8-ECEFD9B38E1D}" srcOrd="0" destOrd="0" presId="urn:microsoft.com/office/officeart/2005/8/layout/vList2"/>
    <dgm:cxn modelId="{61257EAC-AB32-2742-AAB9-A0F06285E5A0}" type="presOf" srcId="{9D761FC4-1164-A440-A007-316C7D378882}" destId="{09328468-FD2A-D840-9710-00699E2E44B0}" srcOrd="0" destOrd="0" presId="urn:microsoft.com/office/officeart/2005/8/layout/vList2"/>
    <dgm:cxn modelId="{EA7B84CD-6114-824E-AED6-24778CD2D564}" type="presOf" srcId="{AD9A6C0D-E9CB-6C4A-B97F-142A413CAA64}" destId="{E5CA1ED7-5B73-6D48-A170-C878E00A0D38}" srcOrd="0" destOrd="0" presId="urn:microsoft.com/office/officeart/2005/8/layout/vList2"/>
    <dgm:cxn modelId="{CDFEB616-62E3-4A42-B33C-F807FE3C1FED}" srcId="{AD9A6C0D-E9CB-6C4A-B97F-142A413CAA64}" destId="{4038EB3A-045B-E149-BA99-45CE48353B5A}" srcOrd="1" destOrd="0" parTransId="{A1526714-EBA2-7246-BEA8-DAE68533DEE4}" sibTransId="{399895E1-ECFE-B447-8550-364929643BC7}"/>
    <dgm:cxn modelId="{20172A38-224D-A54C-9B6F-99ED173903AE}" srcId="{AD9A6C0D-E9CB-6C4A-B97F-142A413CAA64}" destId="{23BADCDA-77C2-ED4F-B0CC-9DF93422003F}" srcOrd="0" destOrd="0" parTransId="{EEE65387-9CBC-6441-814B-352619E0E9CC}" sibTransId="{79246D93-BE14-A946-87C1-AA6E85637F98}"/>
    <dgm:cxn modelId="{42205D08-B6D3-874A-AE6C-AFA4CFE7FB71}" type="presOf" srcId="{107B8861-2B96-074F-AE94-71D243C5CD6E}" destId="{BBCFA91C-6333-B640-A81E-12AC55F22FE9}" srcOrd="0" destOrd="0" presId="urn:microsoft.com/office/officeart/2005/8/layout/vList2"/>
    <dgm:cxn modelId="{1F9938A0-EECB-C64E-B318-49BBB48851BE}" srcId="{AD9A6C0D-E9CB-6C4A-B97F-142A413CAA64}" destId="{09636AD8-4E6C-604C-97D4-3A95087B3400}" srcOrd="2" destOrd="0" parTransId="{16E3D9A7-B69B-3D45-A15D-4E978EACA2D0}" sibTransId="{B56EFC58-6C04-9D44-9899-ABAD38E929B2}"/>
    <dgm:cxn modelId="{67219926-50EC-1445-9612-384D4F6796DA}" type="presOf" srcId="{7208262A-A9AD-9246-9E2B-6B7BCD45E6C0}" destId="{75C24B27-BE72-8E4C-991C-5ADDDE59530D}" srcOrd="0" destOrd="2" presId="urn:microsoft.com/office/officeart/2005/8/layout/vList2"/>
    <dgm:cxn modelId="{20A38620-CF1A-0743-9C15-3A42F82491B2}" srcId="{B2212AC4-D814-3646-AD9E-5BAD1892915B}" destId="{AD9A6C0D-E9CB-6C4A-B97F-142A413CAA64}" srcOrd="0" destOrd="0" parTransId="{F5E63A8E-C3C0-AC4E-A93B-3BC2A7590173}" sibTransId="{9EE9C051-954E-C941-B688-7D26C6040F69}"/>
    <dgm:cxn modelId="{C8A60F0A-D2EE-474A-864E-42306B9C4857}" type="presOf" srcId="{4038EB3A-045B-E149-BA99-45CE48353B5A}" destId="{1E9D7642-B939-E040-A643-03084BE0FA85}" srcOrd="0" destOrd="1" presId="urn:microsoft.com/office/officeart/2005/8/layout/vList2"/>
    <dgm:cxn modelId="{7B717418-9E0F-B04F-B67C-6AE651EAFC17}" srcId="{B2212AC4-D814-3646-AD9E-5BAD1892915B}" destId="{0F27072D-C14F-9E4A-A6FB-9EC165D6AC2E}" srcOrd="2" destOrd="0" parTransId="{835629A3-1A0A-D848-892F-A0EFA2ED0AD7}" sibTransId="{08DD6727-4B5E-784F-9938-C4BDCFB49EF2}"/>
    <dgm:cxn modelId="{64FD901B-9F61-CA48-8C9A-A42DA0F5B546}" srcId="{0F27072D-C14F-9E4A-A6FB-9EC165D6AC2E}" destId="{7208262A-A9AD-9246-9E2B-6B7BCD45E6C0}" srcOrd="2" destOrd="0" parTransId="{A40B0DC9-40DA-EE40-BA24-4BB58A7E77C2}" sibTransId="{F46BFFC8-0934-7045-8633-9241E267D081}"/>
    <dgm:cxn modelId="{4A3C1F19-484A-BA4B-A0EE-FEE890A37546}" srcId="{107B8861-2B96-074F-AE94-71D243C5CD6E}" destId="{9D761FC4-1164-A440-A007-316C7D378882}" srcOrd="0" destOrd="0" parTransId="{F123C75A-1A3C-5E46-99B8-56E6A535FBB2}" sibTransId="{EA6699A9-C23B-534D-A89A-1258F6500465}"/>
    <dgm:cxn modelId="{7B9D453E-4785-F94B-96B8-16BE342D7DDF}" srcId="{0F27072D-C14F-9E4A-A6FB-9EC165D6AC2E}" destId="{5BECDE83-393D-9E4C-A188-E072E2DA29B9}" srcOrd="0" destOrd="0" parTransId="{4FDBF8CF-63E9-0041-9AA8-F58E09AEE2E9}" sibTransId="{40143305-2A5A-B14C-BFEA-470D591BECE6}"/>
    <dgm:cxn modelId="{97C5857E-3503-8B46-85EE-EDAB33EDD631}" srcId="{0F27072D-C14F-9E4A-A6FB-9EC165D6AC2E}" destId="{B1ACA8DD-762E-8041-87D3-20C794601115}" srcOrd="1" destOrd="0" parTransId="{0E8AA3BA-8FBB-C044-8ACC-5C3888CA8426}" sibTransId="{5DED8C17-F8AC-C84B-AFC6-C70FB1C42FAF}"/>
    <dgm:cxn modelId="{AABE6AE7-51B7-AD4A-AE00-849862D2A881}" type="presParOf" srcId="{5EBAFEC0-7350-2B48-9BF0-892F00BFC9D7}" destId="{E5CA1ED7-5B73-6D48-A170-C878E00A0D38}" srcOrd="0" destOrd="0" presId="urn:microsoft.com/office/officeart/2005/8/layout/vList2"/>
    <dgm:cxn modelId="{12C250F6-0A23-F04F-A460-DB9495E24902}" type="presParOf" srcId="{5EBAFEC0-7350-2B48-9BF0-892F00BFC9D7}" destId="{1E9D7642-B939-E040-A643-03084BE0FA85}" srcOrd="1" destOrd="0" presId="urn:microsoft.com/office/officeart/2005/8/layout/vList2"/>
    <dgm:cxn modelId="{400BD372-CCBD-9A4C-895B-93997EE431F0}" type="presParOf" srcId="{5EBAFEC0-7350-2B48-9BF0-892F00BFC9D7}" destId="{BBCFA91C-6333-B640-A81E-12AC55F22FE9}" srcOrd="2" destOrd="0" presId="urn:microsoft.com/office/officeart/2005/8/layout/vList2"/>
    <dgm:cxn modelId="{74D69234-077A-E74C-BA74-4983C15FB09F}" type="presParOf" srcId="{5EBAFEC0-7350-2B48-9BF0-892F00BFC9D7}" destId="{09328468-FD2A-D840-9710-00699E2E44B0}" srcOrd="3" destOrd="0" presId="urn:microsoft.com/office/officeart/2005/8/layout/vList2"/>
    <dgm:cxn modelId="{FA520431-7C9B-6742-85E0-EDAD4FA5912A}" type="presParOf" srcId="{5EBAFEC0-7350-2B48-9BF0-892F00BFC9D7}" destId="{9F092A8E-5684-9747-BAB8-ECEFD9B38E1D}" srcOrd="4" destOrd="0" presId="urn:microsoft.com/office/officeart/2005/8/layout/vList2"/>
    <dgm:cxn modelId="{47E517FC-A763-F644-9152-D0D29089C59D}" type="presParOf" srcId="{5EBAFEC0-7350-2B48-9BF0-892F00BFC9D7}" destId="{75C24B27-BE72-8E4C-991C-5ADDDE59530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97A7A0-38DE-6E48-9CA8-9CB51FE53F7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8B68A8-CCAA-424B-B8B0-25F16BD38C62}">
      <dgm:prSet/>
      <dgm:spPr/>
      <dgm:t>
        <a:bodyPr/>
        <a:lstStyle/>
        <a:p>
          <a:pPr rtl="0"/>
          <a:r>
            <a:rPr lang="en-US" dirty="0" smtClean="0"/>
            <a:t>Substance</a:t>
          </a:r>
          <a:endParaRPr lang="en-US" dirty="0"/>
        </a:p>
      </dgm:t>
    </dgm:pt>
    <dgm:pt modelId="{7C5EA81C-C420-A240-85CD-28EF8D354875}" type="parTrans" cxnId="{1CF2BAB0-1962-A04F-9488-81FC95DF0CC8}">
      <dgm:prSet/>
      <dgm:spPr/>
      <dgm:t>
        <a:bodyPr/>
        <a:lstStyle/>
        <a:p>
          <a:endParaRPr lang="en-US"/>
        </a:p>
      </dgm:t>
    </dgm:pt>
    <dgm:pt modelId="{86196476-8FC8-C542-B525-8E5AAA107284}" type="sibTrans" cxnId="{1CF2BAB0-1962-A04F-9488-81FC95DF0CC8}">
      <dgm:prSet/>
      <dgm:spPr/>
      <dgm:t>
        <a:bodyPr/>
        <a:lstStyle/>
        <a:p>
          <a:endParaRPr lang="en-US"/>
        </a:p>
      </dgm:t>
    </dgm:pt>
    <dgm:pt modelId="{A6E68B8D-AF11-D94C-8115-33E295165AE6}">
      <dgm:prSet/>
      <dgm:spPr/>
      <dgm:t>
        <a:bodyPr/>
        <a:lstStyle/>
        <a:p>
          <a:pPr rtl="0"/>
          <a:r>
            <a:rPr lang="en-US" dirty="0" smtClean="0"/>
            <a:t>Process</a:t>
          </a:r>
          <a:endParaRPr lang="en-US" dirty="0"/>
        </a:p>
      </dgm:t>
    </dgm:pt>
    <dgm:pt modelId="{9F9BECA7-D73B-914E-AA3A-CF5625DFC155}" type="parTrans" cxnId="{DE713C34-40A5-AE4C-9A81-2E8970113B88}">
      <dgm:prSet/>
      <dgm:spPr/>
      <dgm:t>
        <a:bodyPr/>
        <a:lstStyle/>
        <a:p>
          <a:endParaRPr lang="en-US"/>
        </a:p>
      </dgm:t>
    </dgm:pt>
    <dgm:pt modelId="{C7BD3EFB-26C5-B248-860B-5036406732CF}" type="sibTrans" cxnId="{DE713C34-40A5-AE4C-9A81-2E8970113B88}">
      <dgm:prSet/>
      <dgm:spPr/>
      <dgm:t>
        <a:bodyPr/>
        <a:lstStyle/>
        <a:p>
          <a:endParaRPr lang="en-US"/>
        </a:p>
      </dgm:t>
    </dgm:pt>
    <dgm:pt modelId="{5FEF0A6E-8B69-3F41-A01A-E285F1684340}">
      <dgm:prSet/>
      <dgm:spPr/>
      <dgm:t>
        <a:bodyPr/>
        <a:lstStyle/>
        <a:p>
          <a:pPr rtl="0"/>
          <a:r>
            <a:rPr lang="en-US" dirty="0" smtClean="0"/>
            <a:t>Philosophy</a:t>
          </a:r>
          <a:endParaRPr lang="en-US" dirty="0"/>
        </a:p>
      </dgm:t>
    </dgm:pt>
    <dgm:pt modelId="{898A9493-360D-DA4E-932F-36D4B8A4C4FD}" type="parTrans" cxnId="{1BE36856-2A3C-804B-A92E-B39C1BBF62EF}">
      <dgm:prSet/>
      <dgm:spPr/>
      <dgm:t>
        <a:bodyPr/>
        <a:lstStyle/>
        <a:p>
          <a:endParaRPr lang="en-US"/>
        </a:p>
      </dgm:t>
    </dgm:pt>
    <dgm:pt modelId="{D023CFE1-D9B4-3A44-9A26-DAE8ABCCD846}" type="sibTrans" cxnId="{1BE36856-2A3C-804B-A92E-B39C1BBF62EF}">
      <dgm:prSet/>
      <dgm:spPr/>
      <dgm:t>
        <a:bodyPr/>
        <a:lstStyle/>
        <a:p>
          <a:endParaRPr lang="en-US"/>
        </a:p>
      </dgm:t>
    </dgm:pt>
    <dgm:pt modelId="{31D84223-8461-594D-9151-24DA453C323C}">
      <dgm:prSet/>
      <dgm:spPr/>
      <dgm:t>
        <a:bodyPr/>
        <a:lstStyle/>
        <a:p>
          <a:pPr rtl="0"/>
          <a:r>
            <a:rPr lang="en-US" dirty="0" smtClean="0"/>
            <a:t>Change to the law or legal meaning of a term</a:t>
          </a:r>
          <a:endParaRPr lang="en-US" dirty="0"/>
        </a:p>
      </dgm:t>
    </dgm:pt>
    <dgm:pt modelId="{AD89AF70-D972-5348-A56D-DF438FB85D75}" type="parTrans" cxnId="{DE483497-D64F-0D44-96D9-105A9004AC4B}">
      <dgm:prSet/>
      <dgm:spPr/>
      <dgm:t>
        <a:bodyPr/>
        <a:lstStyle/>
        <a:p>
          <a:endParaRPr lang="en-US"/>
        </a:p>
      </dgm:t>
    </dgm:pt>
    <dgm:pt modelId="{74882627-FF4F-C84D-8B31-FF2E3427E39D}" type="sibTrans" cxnId="{DE483497-D64F-0D44-96D9-105A9004AC4B}">
      <dgm:prSet/>
      <dgm:spPr/>
      <dgm:t>
        <a:bodyPr/>
        <a:lstStyle/>
        <a:p>
          <a:endParaRPr lang="en-US"/>
        </a:p>
      </dgm:t>
    </dgm:pt>
    <dgm:pt modelId="{564E94A7-CD4D-0D49-8968-7EC27D07F8CF}">
      <dgm:prSet/>
      <dgm:spPr/>
      <dgm:t>
        <a:bodyPr/>
        <a:lstStyle/>
        <a:p>
          <a:pPr rtl="0"/>
          <a:r>
            <a:rPr lang="en-US" dirty="0" smtClean="0"/>
            <a:t>Change to how law or government is performed</a:t>
          </a:r>
          <a:endParaRPr lang="en-US" dirty="0"/>
        </a:p>
      </dgm:t>
    </dgm:pt>
    <dgm:pt modelId="{317A11A2-FA0B-154F-A654-479DC0A47D4C}" type="parTrans" cxnId="{915937B3-DB5E-0744-B2DD-E95083FF61AC}">
      <dgm:prSet/>
      <dgm:spPr/>
      <dgm:t>
        <a:bodyPr/>
        <a:lstStyle/>
        <a:p>
          <a:endParaRPr lang="en-US"/>
        </a:p>
      </dgm:t>
    </dgm:pt>
    <dgm:pt modelId="{AFD273FB-40CD-C94A-B519-8D65FBE21C99}" type="sibTrans" cxnId="{915937B3-DB5E-0744-B2DD-E95083FF61AC}">
      <dgm:prSet/>
      <dgm:spPr/>
      <dgm:t>
        <a:bodyPr/>
        <a:lstStyle/>
        <a:p>
          <a:endParaRPr lang="en-US"/>
        </a:p>
      </dgm:t>
    </dgm:pt>
    <dgm:pt modelId="{E67CFC3A-92F7-5249-AC74-8B5452C1D0A6}">
      <dgm:prSet/>
      <dgm:spPr/>
      <dgm:t>
        <a:bodyPr/>
        <a:lstStyle/>
        <a:p>
          <a:pPr rtl="0"/>
          <a:r>
            <a:rPr lang="en-US" dirty="0" smtClean="0"/>
            <a:t> Change to our concept of law or government</a:t>
          </a:r>
          <a:endParaRPr lang="en-US" dirty="0"/>
        </a:p>
      </dgm:t>
    </dgm:pt>
    <dgm:pt modelId="{7FA7936F-FFEF-6949-816C-79DEBB2BCAC0}" type="parTrans" cxnId="{B9AD9B12-5AD6-154C-938B-33E8E93AA1CB}">
      <dgm:prSet/>
      <dgm:spPr/>
      <dgm:t>
        <a:bodyPr/>
        <a:lstStyle/>
        <a:p>
          <a:endParaRPr lang="en-US"/>
        </a:p>
      </dgm:t>
    </dgm:pt>
    <dgm:pt modelId="{08673A22-FB11-DF4D-96DB-37C103127FA5}" type="sibTrans" cxnId="{B9AD9B12-5AD6-154C-938B-33E8E93AA1CB}">
      <dgm:prSet/>
      <dgm:spPr/>
      <dgm:t>
        <a:bodyPr/>
        <a:lstStyle/>
        <a:p>
          <a:endParaRPr lang="en-US"/>
        </a:p>
      </dgm:t>
    </dgm:pt>
    <dgm:pt modelId="{280EE6F9-E4FD-8B47-947D-B8D8B4C3B78E}" type="pres">
      <dgm:prSet presAssocID="{FC97A7A0-38DE-6E48-9CA8-9CB51FE53F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A30D7D-CCEB-9F44-9F80-948299870B35}" type="pres">
      <dgm:prSet presAssocID="{B68B68A8-CCAA-424B-B8B0-25F16BD38C6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5754B-578B-0E4B-A1B2-E0F06B8958EF}" type="pres">
      <dgm:prSet presAssocID="{B68B68A8-CCAA-424B-B8B0-25F16BD38C6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EE55D-06FD-3B46-B083-98012AAD6857}" type="pres">
      <dgm:prSet presAssocID="{A6E68B8D-AF11-D94C-8115-33E295165A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4A5E8-35DE-864F-9F76-8360F25B3FFC}" type="pres">
      <dgm:prSet presAssocID="{A6E68B8D-AF11-D94C-8115-33E295165AE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F574B-0126-9346-BA7F-B18F4AD18660}" type="pres">
      <dgm:prSet presAssocID="{5FEF0A6E-8B69-3F41-A01A-E285F16843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FEAB8-7CED-174D-9EF0-4E7F16D15506}" type="pres">
      <dgm:prSet presAssocID="{5FEF0A6E-8B69-3F41-A01A-E285F168434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EEAF2A-D625-5D46-94D1-B144007035FD}" type="presOf" srcId="{564E94A7-CD4D-0D49-8968-7EC27D07F8CF}" destId="{7354A5E8-35DE-864F-9F76-8360F25B3FFC}" srcOrd="0" destOrd="0" presId="urn:microsoft.com/office/officeart/2005/8/layout/vList2"/>
    <dgm:cxn modelId="{1BE36856-2A3C-804B-A92E-B39C1BBF62EF}" srcId="{FC97A7A0-38DE-6E48-9CA8-9CB51FE53F73}" destId="{5FEF0A6E-8B69-3F41-A01A-E285F1684340}" srcOrd="2" destOrd="0" parTransId="{898A9493-360D-DA4E-932F-36D4B8A4C4FD}" sibTransId="{D023CFE1-D9B4-3A44-9A26-DAE8ABCCD846}"/>
    <dgm:cxn modelId="{DE483497-D64F-0D44-96D9-105A9004AC4B}" srcId="{B68B68A8-CCAA-424B-B8B0-25F16BD38C62}" destId="{31D84223-8461-594D-9151-24DA453C323C}" srcOrd="0" destOrd="0" parTransId="{AD89AF70-D972-5348-A56D-DF438FB85D75}" sibTransId="{74882627-FF4F-C84D-8B31-FF2E3427E39D}"/>
    <dgm:cxn modelId="{CA74D8E9-A6E1-2E47-B81A-5ED3CCACF747}" type="presOf" srcId="{B68B68A8-CCAA-424B-B8B0-25F16BD38C62}" destId="{B8A30D7D-CCEB-9F44-9F80-948299870B35}" srcOrd="0" destOrd="0" presId="urn:microsoft.com/office/officeart/2005/8/layout/vList2"/>
    <dgm:cxn modelId="{23888E5A-A66C-AF47-A8F0-461AE7817F3C}" type="presOf" srcId="{E67CFC3A-92F7-5249-AC74-8B5452C1D0A6}" destId="{059FEAB8-7CED-174D-9EF0-4E7F16D15506}" srcOrd="0" destOrd="0" presId="urn:microsoft.com/office/officeart/2005/8/layout/vList2"/>
    <dgm:cxn modelId="{DE713C34-40A5-AE4C-9A81-2E8970113B88}" srcId="{FC97A7A0-38DE-6E48-9CA8-9CB51FE53F73}" destId="{A6E68B8D-AF11-D94C-8115-33E295165AE6}" srcOrd="1" destOrd="0" parTransId="{9F9BECA7-D73B-914E-AA3A-CF5625DFC155}" sibTransId="{C7BD3EFB-26C5-B248-860B-5036406732CF}"/>
    <dgm:cxn modelId="{2B78A4B4-0211-9044-975C-8540DBB4BA08}" type="presOf" srcId="{31D84223-8461-594D-9151-24DA453C323C}" destId="{7495754B-578B-0E4B-A1B2-E0F06B8958EF}" srcOrd="0" destOrd="0" presId="urn:microsoft.com/office/officeart/2005/8/layout/vList2"/>
    <dgm:cxn modelId="{1CF2BAB0-1962-A04F-9488-81FC95DF0CC8}" srcId="{FC97A7A0-38DE-6E48-9CA8-9CB51FE53F73}" destId="{B68B68A8-CCAA-424B-B8B0-25F16BD38C62}" srcOrd="0" destOrd="0" parTransId="{7C5EA81C-C420-A240-85CD-28EF8D354875}" sibTransId="{86196476-8FC8-C542-B525-8E5AAA107284}"/>
    <dgm:cxn modelId="{9A400825-FDC4-DF4D-AF95-79C14F1F9C37}" type="presOf" srcId="{A6E68B8D-AF11-D94C-8115-33E295165AE6}" destId="{E89EE55D-06FD-3B46-B083-98012AAD6857}" srcOrd="0" destOrd="0" presId="urn:microsoft.com/office/officeart/2005/8/layout/vList2"/>
    <dgm:cxn modelId="{B9AD9B12-5AD6-154C-938B-33E8E93AA1CB}" srcId="{5FEF0A6E-8B69-3F41-A01A-E285F1684340}" destId="{E67CFC3A-92F7-5249-AC74-8B5452C1D0A6}" srcOrd="0" destOrd="0" parTransId="{7FA7936F-FFEF-6949-816C-79DEBB2BCAC0}" sibTransId="{08673A22-FB11-DF4D-96DB-37C103127FA5}"/>
    <dgm:cxn modelId="{AF5E2467-06EE-F94D-BB8C-E56F1BA428EB}" type="presOf" srcId="{FC97A7A0-38DE-6E48-9CA8-9CB51FE53F73}" destId="{280EE6F9-E4FD-8B47-947D-B8D8B4C3B78E}" srcOrd="0" destOrd="0" presId="urn:microsoft.com/office/officeart/2005/8/layout/vList2"/>
    <dgm:cxn modelId="{915937B3-DB5E-0744-B2DD-E95083FF61AC}" srcId="{A6E68B8D-AF11-D94C-8115-33E295165AE6}" destId="{564E94A7-CD4D-0D49-8968-7EC27D07F8CF}" srcOrd="0" destOrd="0" parTransId="{317A11A2-FA0B-154F-A654-479DC0A47D4C}" sibTransId="{AFD273FB-40CD-C94A-B519-8D65FBE21C99}"/>
    <dgm:cxn modelId="{FC483D7F-394B-C14A-B8D5-5AB06DA63BFF}" type="presOf" srcId="{5FEF0A6E-8B69-3F41-A01A-E285F1684340}" destId="{088F574B-0126-9346-BA7F-B18F4AD18660}" srcOrd="0" destOrd="0" presId="urn:microsoft.com/office/officeart/2005/8/layout/vList2"/>
    <dgm:cxn modelId="{E1CDB5AE-AEE1-EA45-8D6D-4D803C8680D9}" type="presParOf" srcId="{280EE6F9-E4FD-8B47-947D-B8D8B4C3B78E}" destId="{B8A30D7D-CCEB-9F44-9F80-948299870B35}" srcOrd="0" destOrd="0" presId="urn:microsoft.com/office/officeart/2005/8/layout/vList2"/>
    <dgm:cxn modelId="{0E23B44E-4467-A94D-B79B-9E668CEE8731}" type="presParOf" srcId="{280EE6F9-E4FD-8B47-947D-B8D8B4C3B78E}" destId="{7495754B-578B-0E4B-A1B2-E0F06B8958EF}" srcOrd="1" destOrd="0" presId="urn:microsoft.com/office/officeart/2005/8/layout/vList2"/>
    <dgm:cxn modelId="{D41D6FAC-E28B-6648-8A5A-78B04057EFC5}" type="presParOf" srcId="{280EE6F9-E4FD-8B47-947D-B8D8B4C3B78E}" destId="{E89EE55D-06FD-3B46-B083-98012AAD6857}" srcOrd="2" destOrd="0" presId="urn:microsoft.com/office/officeart/2005/8/layout/vList2"/>
    <dgm:cxn modelId="{8B1F2208-E65B-F446-ADEE-3642D75BFCA1}" type="presParOf" srcId="{280EE6F9-E4FD-8B47-947D-B8D8B4C3B78E}" destId="{7354A5E8-35DE-864F-9F76-8360F25B3FFC}" srcOrd="3" destOrd="0" presId="urn:microsoft.com/office/officeart/2005/8/layout/vList2"/>
    <dgm:cxn modelId="{0C3140AE-2F97-1548-A368-917F30FE2021}" type="presParOf" srcId="{280EE6F9-E4FD-8B47-947D-B8D8B4C3B78E}" destId="{088F574B-0126-9346-BA7F-B18F4AD18660}" srcOrd="4" destOrd="0" presId="urn:microsoft.com/office/officeart/2005/8/layout/vList2"/>
    <dgm:cxn modelId="{21A40CFA-C9B7-A340-BA33-C4DDD6672636}" type="presParOf" srcId="{280EE6F9-E4FD-8B47-947D-B8D8B4C3B78E}" destId="{059FEAB8-7CED-174D-9EF0-4E7F16D1550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24FAC5-4333-8746-AFD1-719A958D506E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785AF-FBD0-0643-843D-FCBCBC58916C}">
      <dgm:prSet custT="1"/>
      <dgm:spPr/>
      <dgm:t>
        <a:bodyPr/>
        <a:lstStyle/>
        <a:p>
          <a:pPr rtl="0"/>
          <a:r>
            <a:rPr lang="en-US" sz="1800" dirty="0" smtClean="0"/>
            <a:t>1902</a:t>
          </a:r>
          <a:endParaRPr lang="en-US" sz="1800" dirty="0"/>
        </a:p>
      </dgm:t>
    </dgm:pt>
    <dgm:pt modelId="{3F0B0B38-3882-D64C-8667-6C1A9EBFEC11}" type="parTrans" cxnId="{6B43C419-A881-F240-9C54-AADC2AD036AA}">
      <dgm:prSet/>
      <dgm:spPr/>
      <dgm:t>
        <a:bodyPr/>
        <a:lstStyle/>
        <a:p>
          <a:endParaRPr lang="en-US"/>
        </a:p>
      </dgm:t>
    </dgm:pt>
    <dgm:pt modelId="{5AAEE5F1-41BC-2549-BE11-59C7A51DE044}" type="sibTrans" cxnId="{6B43C419-A881-F240-9C54-AADC2AD036AA}">
      <dgm:prSet/>
      <dgm:spPr/>
      <dgm:t>
        <a:bodyPr/>
        <a:lstStyle/>
        <a:p>
          <a:endParaRPr lang="en-US"/>
        </a:p>
      </dgm:t>
    </dgm:pt>
    <dgm:pt modelId="{E63EDC09-0BF4-AA4A-9087-063C7BD35E93}">
      <dgm:prSet custT="1"/>
      <dgm:spPr/>
      <dgm:t>
        <a:bodyPr/>
        <a:lstStyle/>
        <a:p>
          <a:pPr rtl="0"/>
          <a:r>
            <a:rPr lang="en-US" sz="1800" dirty="0" smtClean="0"/>
            <a:t>1959</a:t>
          </a:r>
          <a:endParaRPr lang="en-US" sz="1800" dirty="0"/>
        </a:p>
      </dgm:t>
    </dgm:pt>
    <dgm:pt modelId="{D4171479-1724-B442-A008-66382482D1E2}" type="parTrans" cxnId="{DAA3AE60-FE1F-8E4C-847E-FE997EBD05EC}">
      <dgm:prSet/>
      <dgm:spPr/>
      <dgm:t>
        <a:bodyPr/>
        <a:lstStyle/>
        <a:p>
          <a:endParaRPr lang="en-US"/>
        </a:p>
      </dgm:t>
    </dgm:pt>
    <dgm:pt modelId="{5BB4ECD5-2C2E-8E41-9FBA-E3F75FEBA46E}" type="sibTrans" cxnId="{DAA3AE60-FE1F-8E4C-847E-FE997EBD05EC}">
      <dgm:prSet/>
      <dgm:spPr/>
      <dgm:t>
        <a:bodyPr/>
        <a:lstStyle/>
        <a:p>
          <a:endParaRPr lang="en-US"/>
        </a:p>
      </dgm:t>
    </dgm:pt>
    <dgm:pt modelId="{3B18C625-4BEE-3645-8DD0-B5C41F4878B9}">
      <dgm:prSet custT="1"/>
      <dgm:spPr/>
      <dgm:t>
        <a:bodyPr/>
        <a:lstStyle/>
        <a:p>
          <a:pPr rtl="0"/>
          <a:r>
            <a:rPr lang="en-US" sz="1800" dirty="0" smtClean="0"/>
            <a:t>1979</a:t>
          </a:r>
          <a:endParaRPr lang="en-US" sz="1800" dirty="0"/>
        </a:p>
      </dgm:t>
    </dgm:pt>
    <dgm:pt modelId="{BC07589F-A51D-3B47-A8FD-74F0F045CC88}" type="parTrans" cxnId="{1D3AFEE0-A536-9140-A2B2-582C870800EA}">
      <dgm:prSet/>
      <dgm:spPr/>
      <dgm:t>
        <a:bodyPr/>
        <a:lstStyle/>
        <a:p>
          <a:endParaRPr lang="en-US"/>
        </a:p>
      </dgm:t>
    </dgm:pt>
    <dgm:pt modelId="{3AE839A0-152E-E042-8A84-15EBDC49BA14}" type="sibTrans" cxnId="{1D3AFEE0-A536-9140-A2B2-582C870800EA}">
      <dgm:prSet/>
      <dgm:spPr/>
      <dgm:t>
        <a:bodyPr/>
        <a:lstStyle/>
        <a:p>
          <a:endParaRPr lang="en-US"/>
        </a:p>
      </dgm:t>
    </dgm:pt>
    <dgm:pt modelId="{1B4520B8-96F9-FC4E-A0E0-21832C3D599E}">
      <dgm:prSet custT="1"/>
      <dgm:spPr/>
      <dgm:t>
        <a:bodyPr/>
        <a:lstStyle/>
        <a:p>
          <a:pPr rtl="0"/>
          <a:r>
            <a:rPr lang="en-US" sz="1400" dirty="0" smtClean="0"/>
            <a:t>1990’s </a:t>
          </a:r>
          <a:endParaRPr lang="en-US" sz="1400" dirty="0"/>
        </a:p>
      </dgm:t>
    </dgm:pt>
    <dgm:pt modelId="{5F440407-081A-0E49-8EC9-AB87908B3A7A}" type="parTrans" cxnId="{30815A29-1430-F44A-811B-8C6CC7DE2E6A}">
      <dgm:prSet/>
      <dgm:spPr/>
      <dgm:t>
        <a:bodyPr/>
        <a:lstStyle/>
        <a:p>
          <a:endParaRPr lang="en-US"/>
        </a:p>
      </dgm:t>
    </dgm:pt>
    <dgm:pt modelId="{48BDDBBB-2464-694D-A941-1068CEA13D88}" type="sibTrans" cxnId="{30815A29-1430-F44A-811B-8C6CC7DE2E6A}">
      <dgm:prSet/>
      <dgm:spPr/>
      <dgm:t>
        <a:bodyPr/>
        <a:lstStyle/>
        <a:p>
          <a:endParaRPr lang="en-US"/>
        </a:p>
      </dgm:t>
    </dgm:pt>
    <dgm:pt modelId="{F6504FFE-AB4A-F44D-A54A-CED94B7689C9}">
      <dgm:prSet/>
      <dgm:spPr/>
      <dgm:t>
        <a:bodyPr/>
        <a:lstStyle/>
        <a:p>
          <a:pPr rtl="0"/>
          <a:r>
            <a:rPr lang="en-US" dirty="0" smtClean="0"/>
            <a:t>2013</a:t>
          </a:r>
          <a:endParaRPr lang="en-US" dirty="0"/>
        </a:p>
      </dgm:t>
    </dgm:pt>
    <dgm:pt modelId="{3C83AE2E-3048-9942-8BE0-29CFB7F02453}" type="parTrans" cxnId="{45406B23-B534-164E-AC63-26356386C908}">
      <dgm:prSet/>
      <dgm:spPr/>
      <dgm:t>
        <a:bodyPr/>
        <a:lstStyle/>
        <a:p>
          <a:endParaRPr lang="en-US"/>
        </a:p>
      </dgm:t>
    </dgm:pt>
    <dgm:pt modelId="{D1048300-A20E-5645-A308-F01FF98CB1F0}" type="sibTrans" cxnId="{45406B23-B534-164E-AC63-26356386C908}">
      <dgm:prSet/>
      <dgm:spPr/>
      <dgm:t>
        <a:bodyPr/>
        <a:lstStyle/>
        <a:p>
          <a:endParaRPr lang="en-US"/>
        </a:p>
      </dgm:t>
    </dgm:pt>
    <dgm:pt modelId="{21DEC34B-FDF8-F34C-B958-55AC04A32A83}">
      <dgm:prSet/>
      <dgm:spPr/>
      <dgm:t>
        <a:bodyPr/>
        <a:lstStyle/>
        <a:p>
          <a:pPr rtl="0"/>
          <a:r>
            <a:rPr lang="en-US" dirty="0" smtClean="0"/>
            <a:t> Discovery of XY</a:t>
          </a:r>
          <a:endParaRPr lang="en-US" dirty="0"/>
        </a:p>
      </dgm:t>
    </dgm:pt>
    <dgm:pt modelId="{5B8E1C89-13B3-5843-B43F-35FAA5752F3C}" type="parTrans" cxnId="{002FA1C1-467F-5841-9853-A7ED8F7DD5AB}">
      <dgm:prSet/>
      <dgm:spPr/>
      <dgm:t>
        <a:bodyPr/>
        <a:lstStyle/>
        <a:p>
          <a:endParaRPr lang="en-US"/>
        </a:p>
      </dgm:t>
    </dgm:pt>
    <dgm:pt modelId="{03CE60EE-824C-9F44-9D76-EBC859B89483}" type="sibTrans" cxnId="{002FA1C1-467F-5841-9853-A7ED8F7DD5AB}">
      <dgm:prSet/>
      <dgm:spPr/>
      <dgm:t>
        <a:bodyPr/>
        <a:lstStyle/>
        <a:p>
          <a:endParaRPr lang="en-US"/>
        </a:p>
      </dgm:t>
    </dgm:pt>
    <dgm:pt modelId="{E12B8675-00ED-FF4F-8C3B-6FE399603239}">
      <dgm:prSet/>
      <dgm:spPr/>
      <dgm:t>
        <a:bodyPr/>
        <a:lstStyle/>
        <a:p>
          <a:pPr rtl="0"/>
          <a:r>
            <a:rPr lang="en-US" dirty="0" smtClean="0"/>
            <a:t> First chromosome anomaly discovered</a:t>
          </a:r>
          <a:endParaRPr lang="en-US" dirty="0"/>
        </a:p>
      </dgm:t>
    </dgm:pt>
    <dgm:pt modelId="{5A4B7125-0BCE-D94F-A10D-A5569CDD7BDF}" type="parTrans" cxnId="{D01B5D64-F0C8-FB48-83DD-8BF786503F78}">
      <dgm:prSet/>
      <dgm:spPr/>
      <dgm:t>
        <a:bodyPr/>
        <a:lstStyle/>
        <a:p>
          <a:endParaRPr lang="en-US"/>
        </a:p>
      </dgm:t>
    </dgm:pt>
    <dgm:pt modelId="{4A1BBEE2-A081-0E48-AFC8-383B778BDCB9}" type="sibTrans" cxnId="{D01B5D64-F0C8-FB48-83DD-8BF786503F78}">
      <dgm:prSet/>
      <dgm:spPr/>
      <dgm:t>
        <a:bodyPr/>
        <a:lstStyle/>
        <a:p>
          <a:endParaRPr lang="en-US"/>
        </a:p>
      </dgm:t>
    </dgm:pt>
    <dgm:pt modelId="{363DD793-3046-6147-8585-C38DA0EEFAEA}">
      <dgm:prSet/>
      <dgm:spPr/>
      <dgm:t>
        <a:bodyPr/>
        <a:lstStyle/>
        <a:p>
          <a:pPr rtl="0"/>
          <a:r>
            <a:rPr lang="en-US" dirty="0" smtClean="0"/>
            <a:t>Case law: “hermaphrodite” born &amp; raised as a man couldn’t marry as a man under “one man, one woman” (Australia)</a:t>
          </a:r>
          <a:endParaRPr lang="en-US" dirty="0"/>
        </a:p>
      </dgm:t>
    </dgm:pt>
    <dgm:pt modelId="{585D4572-2FD1-1345-8732-C02CE056B84B}" type="parTrans" cxnId="{D2007A99-333F-994F-98FB-186D9E60E7D4}">
      <dgm:prSet/>
      <dgm:spPr/>
      <dgm:t>
        <a:bodyPr/>
        <a:lstStyle/>
        <a:p>
          <a:endParaRPr lang="en-US"/>
        </a:p>
      </dgm:t>
    </dgm:pt>
    <dgm:pt modelId="{E6AC9262-EB54-B343-A3B6-F173B3587E43}" type="sibTrans" cxnId="{D2007A99-333F-994F-98FB-186D9E60E7D4}">
      <dgm:prSet/>
      <dgm:spPr/>
      <dgm:t>
        <a:bodyPr/>
        <a:lstStyle/>
        <a:p>
          <a:endParaRPr lang="en-US"/>
        </a:p>
      </dgm:t>
    </dgm:pt>
    <dgm:pt modelId="{013E39EF-7AC1-334F-A0C7-CE4253D58790}">
      <dgm:prSet/>
      <dgm:spPr/>
      <dgm:t>
        <a:bodyPr/>
        <a:lstStyle/>
        <a:p>
          <a:pPr rtl="0"/>
          <a:r>
            <a:rPr lang="en-US" dirty="0" smtClean="0"/>
            <a:t>Increased study of intersex: estimated 2.7MM-10MM in US </a:t>
          </a:r>
          <a:endParaRPr lang="en-US" dirty="0"/>
        </a:p>
      </dgm:t>
    </dgm:pt>
    <dgm:pt modelId="{6B3CA726-FCA1-EB42-9148-2FFF6387F7F9}" type="parTrans" cxnId="{1855FB5E-A87A-D044-AE3D-929D3A535227}">
      <dgm:prSet/>
      <dgm:spPr/>
      <dgm:t>
        <a:bodyPr/>
        <a:lstStyle/>
        <a:p>
          <a:endParaRPr lang="en-US"/>
        </a:p>
      </dgm:t>
    </dgm:pt>
    <dgm:pt modelId="{73A830DE-8B0C-F741-BA85-8BD4E5D4AEE6}" type="sibTrans" cxnId="{1855FB5E-A87A-D044-AE3D-929D3A535227}">
      <dgm:prSet/>
      <dgm:spPr/>
      <dgm:t>
        <a:bodyPr/>
        <a:lstStyle/>
        <a:p>
          <a:endParaRPr lang="en-US"/>
        </a:p>
      </dgm:t>
    </dgm:pt>
    <dgm:pt modelId="{D93EF15A-E551-8F47-AFCA-240F50AC2345}">
      <dgm:prSet/>
      <dgm:spPr/>
      <dgm:t>
        <a:bodyPr/>
        <a:lstStyle/>
        <a:p>
          <a:pPr rtl="0"/>
          <a:r>
            <a:rPr lang="en-US" dirty="0" smtClean="0"/>
            <a:t> Statute: Germany permits third gender designation on birth certificate &amp; passport</a:t>
          </a:r>
          <a:endParaRPr lang="en-US" dirty="0"/>
        </a:p>
      </dgm:t>
    </dgm:pt>
    <dgm:pt modelId="{B5E5C3BC-B2A5-9B46-A1FF-C17A5AC468F8}" type="parTrans" cxnId="{4D66C39F-5DF5-CC4B-8518-E8D574854184}">
      <dgm:prSet/>
      <dgm:spPr/>
      <dgm:t>
        <a:bodyPr/>
        <a:lstStyle/>
        <a:p>
          <a:endParaRPr lang="en-US"/>
        </a:p>
      </dgm:t>
    </dgm:pt>
    <dgm:pt modelId="{C49CAC4D-4C30-BE4D-92A9-E0471B32D8B5}" type="sibTrans" cxnId="{4D66C39F-5DF5-CC4B-8518-E8D574854184}">
      <dgm:prSet/>
      <dgm:spPr/>
      <dgm:t>
        <a:bodyPr/>
        <a:lstStyle/>
        <a:p>
          <a:endParaRPr lang="en-US"/>
        </a:p>
      </dgm:t>
    </dgm:pt>
    <dgm:pt modelId="{E5C9C11A-B206-2B46-8CE5-B8EB2B0089FC}" type="pres">
      <dgm:prSet presAssocID="{4C24FAC5-4333-8746-AFD1-719A958D50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B4FCB6-18EA-0E4E-AFB5-097A0B1ADDAE}" type="pres">
      <dgm:prSet presAssocID="{508785AF-FBD0-0643-843D-FCBCBC58916C}" presName="composite" presStyleCnt="0"/>
      <dgm:spPr/>
    </dgm:pt>
    <dgm:pt modelId="{D6DFA6AB-CE60-1F44-B11A-ACD807CDA384}" type="pres">
      <dgm:prSet presAssocID="{508785AF-FBD0-0643-843D-FCBCBC58916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8B9BC-40D6-8E4A-AA71-CF18D0A1B238}" type="pres">
      <dgm:prSet presAssocID="{508785AF-FBD0-0643-843D-FCBCBC58916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BB5C6-88A6-FF4C-8C61-42681D04A898}" type="pres">
      <dgm:prSet presAssocID="{5AAEE5F1-41BC-2549-BE11-59C7A51DE044}" presName="sp" presStyleCnt="0"/>
      <dgm:spPr/>
    </dgm:pt>
    <dgm:pt modelId="{06D943D1-A210-A546-A609-F2AA90C97B17}" type="pres">
      <dgm:prSet presAssocID="{E63EDC09-0BF4-AA4A-9087-063C7BD35E93}" presName="composite" presStyleCnt="0"/>
      <dgm:spPr/>
    </dgm:pt>
    <dgm:pt modelId="{3792DF79-679B-674D-B12A-874CE2E63FF2}" type="pres">
      <dgm:prSet presAssocID="{E63EDC09-0BF4-AA4A-9087-063C7BD35E93}" presName="parentText" presStyleLbl="alignNode1" presStyleIdx="1" presStyleCnt="5" custLinFactNeighborX="0" custLinFactNeighborY="14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E637E-2351-494B-8EF9-D13A4EC6BCAF}" type="pres">
      <dgm:prSet presAssocID="{E63EDC09-0BF4-AA4A-9087-063C7BD35E9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3FCAC-6C5B-E94A-A45B-15733789F962}" type="pres">
      <dgm:prSet presAssocID="{5BB4ECD5-2C2E-8E41-9FBA-E3F75FEBA46E}" presName="sp" presStyleCnt="0"/>
      <dgm:spPr/>
    </dgm:pt>
    <dgm:pt modelId="{201833B6-EA09-C543-9BBF-D05F43A562BC}" type="pres">
      <dgm:prSet presAssocID="{3B18C625-4BEE-3645-8DD0-B5C41F4878B9}" presName="composite" presStyleCnt="0"/>
      <dgm:spPr/>
    </dgm:pt>
    <dgm:pt modelId="{A21555A9-D374-F145-972A-53C372F4C77F}" type="pres">
      <dgm:prSet presAssocID="{3B18C625-4BEE-3645-8DD0-B5C41F4878B9}" presName="parentText" presStyleLbl="alignNode1" presStyleIdx="2" presStyleCnt="5" custLinFactNeighborX="-34189" custLinFactNeighborY="-14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FE49B-AF71-3C48-B2C0-E40AF6723DAD}" type="pres">
      <dgm:prSet presAssocID="{3B18C625-4BEE-3645-8DD0-B5C41F4878B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A7758-25BD-4C4F-8773-05010A6290CB}" type="pres">
      <dgm:prSet presAssocID="{3AE839A0-152E-E042-8A84-15EBDC49BA14}" presName="sp" presStyleCnt="0"/>
      <dgm:spPr/>
    </dgm:pt>
    <dgm:pt modelId="{8EDBFC9F-6C23-6E46-BB14-B3D804A75099}" type="pres">
      <dgm:prSet presAssocID="{1B4520B8-96F9-FC4E-A0E0-21832C3D599E}" presName="composite" presStyleCnt="0"/>
      <dgm:spPr/>
    </dgm:pt>
    <dgm:pt modelId="{D647BB9C-1F38-8F4A-8905-D162122C313E}" type="pres">
      <dgm:prSet presAssocID="{1B4520B8-96F9-FC4E-A0E0-21832C3D599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C9913-5290-234F-9335-BC8F9660373F}" type="pres">
      <dgm:prSet presAssocID="{1B4520B8-96F9-FC4E-A0E0-21832C3D599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890ED-E7E3-2849-95D1-D22DC058DF32}" type="pres">
      <dgm:prSet presAssocID="{48BDDBBB-2464-694D-A941-1068CEA13D88}" presName="sp" presStyleCnt="0"/>
      <dgm:spPr/>
    </dgm:pt>
    <dgm:pt modelId="{F7362EA3-27F3-CE48-9226-3FA454F95D76}" type="pres">
      <dgm:prSet presAssocID="{F6504FFE-AB4A-F44D-A54A-CED94B7689C9}" presName="composite" presStyleCnt="0"/>
      <dgm:spPr/>
    </dgm:pt>
    <dgm:pt modelId="{15402B04-00A2-D640-A425-75C500EF14E3}" type="pres">
      <dgm:prSet presAssocID="{F6504FFE-AB4A-F44D-A54A-CED94B7689C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2DEBC-A365-8045-A520-D46E99021299}" type="pres">
      <dgm:prSet presAssocID="{F6504FFE-AB4A-F44D-A54A-CED94B7689C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FFC629-9E4C-AD46-A6B7-84F78EBD3C23}" type="presOf" srcId="{D93EF15A-E551-8F47-AFCA-240F50AC2345}" destId="{8302DEBC-A365-8045-A520-D46E99021299}" srcOrd="0" destOrd="0" presId="urn:microsoft.com/office/officeart/2005/8/layout/chevron2"/>
    <dgm:cxn modelId="{87D8DC13-1B98-984E-8440-6ACD9B5D0F36}" type="presOf" srcId="{E63EDC09-0BF4-AA4A-9087-063C7BD35E93}" destId="{3792DF79-679B-674D-B12A-874CE2E63FF2}" srcOrd="0" destOrd="0" presId="urn:microsoft.com/office/officeart/2005/8/layout/chevron2"/>
    <dgm:cxn modelId="{9ED6B304-D741-3344-8C8F-22153724F90B}" type="presOf" srcId="{F6504FFE-AB4A-F44D-A54A-CED94B7689C9}" destId="{15402B04-00A2-D640-A425-75C500EF14E3}" srcOrd="0" destOrd="0" presId="urn:microsoft.com/office/officeart/2005/8/layout/chevron2"/>
    <dgm:cxn modelId="{002FA1C1-467F-5841-9853-A7ED8F7DD5AB}" srcId="{508785AF-FBD0-0643-843D-FCBCBC58916C}" destId="{21DEC34B-FDF8-F34C-B958-55AC04A32A83}" srcOrd="0" destOrd="0" parTransId="{5B8E1C89-13B3-5843-B43F-35FAA5752F3C}" sibTransId="{03CE60EE-824C-9F44-9D76-EBC859B89483}"/>
    <dgm:cxn modelId="{1D3AFEE0-A536-9140-A2B2-582C870800EA}" srcId="{4C24FAC5-4333-8746-AFD1-719A958D506E}" destId="{3B18C625-4BEE-3645-8DD0-B5C41F4878B9}" srcOrd="2" destOrd="0" parTransId="{BC07589F-A51D-3B47-A8FD-74F0F045CC88}" sibTransId="{3AE839A0-152E-E042-8A84-15EBDC49BA14}"/>
    <dgm:cxn modelId="{1566DC03-168B-F64A-9282-D03345F898BF}" type="presOf" srcId="{4C24FAC5-4333-8746-AFD1-719A958D506E}" destId="{E5C9C11A-B206-2B46-8CE5-B8EB2B0089FC}" srcOrd="0" destOrd="0" presId="urn:microsoft.com/office/officeart/2005/8/layout/chevron2"/>
    <dgm:cxn modelId="{D1F8F5F5-2427-3C40-8BBE-65B78C66005A}" type="presOf" srcId="{1B4520B8-96F9-FC4E-A0E0-21832C3D599E}" destId="{D647BB9C-1F38-8F4A-8905-D162122C313E}" srcOrd="0" destOrd="0" presId="urn:microsoft.com/office/officeart/2005/8/layout/chevron2"/>
    <dgm:cxn modelId="{78984882-3600-3D49-BC86-A3EC9A41F805}" type="presOf" srcId="{E12B8675-00ED-FF4F-8C3B-6FE399603239}" destId="{83DE637E-2351-494B-8EF9-D13A4EC6BCAF}" srcOrd="0" destOrd="0" presId="urn:microsoft.com/office/officeart/2005/8/layout/chevron2"/>
    <dgm:cxn modelId="{DBEE9D18-2820-E64B-AD1C-052BC40118F5}" type="presOf" srcId="{013E39EF-7AC1-334F-A0C7-CE4253D58790}" destId="{1D3C9913-5290-234F-9335-BC8F9660373F}" srcOrd="0" destOrd="0" presId="urn:microsoft.com/office/officeart/2005/8/layout/chevron2"/>
    <dgm:cxn modelId="{2BDD6274-5EAA-7241-8300-4F5D16F8D44D}" type="presOf" srcId="{363DD793-3046-6147-8585-C38DA0EEFAEA}" destId="{112FE49B-AF71-3C48-B2C0-E40AF6723DAD}" srcOrd="0" destOrd="0" presId="urn:microsoft.com/office/officeart/2005/8/layout/chevron2"/>
    <dgm:cxn modelId="{A71E87E3-1523-1A47-B531-5DDF135F35BA}" type="presOf" srcId="{21DEC34B-FDF8-F34C-B958-55AC04A32A83}" destId="{1CC8B9BC-40D6-8E4A-AA71-CF18D0A1B238}" srcOrd="0" destOrd="0" presId="urn:microsoft.com/office/officeart/2005/8/layout/chevron2"/>
    <dgm:cxn modelId="{DAA3AE60-FE1F-8E4C-847E-FE997EBD05EC}" srcId="{4C24FAC5-4333-8746-AFD1-719A958D506E}" destId="{E63EDC09-0BF4-AA4A-9087-063C7BD35E93}" srcOrd="1" destOrd="0" parTransId="{D4171479-1724-B442-A008-66382482D1E2}" sibTransId="{5BB4ECD5-2C2E-8E41-9FBA-E3F75FEBA46E}"/>
    <dgm:cxn modelId="{2321C86B-FFD8-FA4D-8C56-B54107F3EC78}" type="presOf" srcId="{3B18C625-4BEE-3645-8DD0-B5C41F4878B9}" destId="{A21555A9-D374-F145-972A-53C372F4C77F}" srcOrd="0" destOrd="0" presId="urn:microsoft.com/office/officeart/2005/8/layout/chevron2"/>
    <dgm:cxn modelId="{BE6CA21A-728F-CB4B-9AA2-C52D69D0C211}" type="presOf" srcId="{508785AF-FBD0-0643-843D-FCBCBC58916C}" destId="{D6DFA6AB-CE60-1F44-B11A-ACD807CDA384}" srcOrd="0" destOrd="0" presId="urn:microsoft.com/office/officeart/2005/8/layout/chevron2"/>
    <dgm:cxn modelId="{6B43C419-A881-F240-9C54-AADC2AD036AA}" srcId="{4C24FAC5-4333-8746-AFD1-719A958D506E}" destId="{508785AF-FBD0-0643-843D-FCBCBC58916C}" srcOrd="0" destOrd="0" parTransId="{3F0B0B38-3882-D64C-8667-6C1A9EBFEC11}" sibTransId="{5AAEE5F1-41BC-2549-BE11-59C7A51DE044}"/>
    <dgm:cxn modelId="{4D66C39F-5DF5-CC4B-8518-E8D574854184}" srcId="{F6504FFE-AB4A-F44D-A54A-CED94B7689C9}" destId="{D93EF15A-E551-8F47-AFCA-240F50AC2345}" srcOrd="0" destOrd="0" parTransId="{B5E5C3BC-B2A5-9B46-A1FF-C17A5AC468F8}" sibTransId="{C49CAC4D-4C30-BE4D-92A9-E0471B32D8B5}"/>
    <dgm:cxn modelId="{D2007A99-333F-994F-98FB-186D9E60E7D4}" srcId="{3B18C625-4BEE-3645-8DD0-B5C41F4878B9}" destId="{363DD793-3046-6147-8585-C38DA0EEFAEA}" srcOrd="0" destOrd="0" parTransId="{585D4572-2FD1-1345-8732-C02CE056B84B}" sibTransId="{E6AC9262-EB54-B343-A3B6-F173B3587E43}"/>
    <dgm:cxn modelId="{D01B5D64-F0C8-FB48-83DD-8BF786503F78}" srcId="{E63EDC09-0BF4-AA4A-9087-063C7BD35E93}" destId="{E12B8675-00ED-FF4F-8C3B-6FE399603239}" srcOrd="0" destOrd="0" parTransId="{5A4B7125-0BCE-D94F-A10D-A5569CDD7BDF}" sibTransId="{4A1BBEE2-A081-0E48-AFC8-383B778BDCB9}"/>
    <dgm:cxn modelId="{30815A29-1430-F44A-811B-8C6CC7DE2E6A}" srcId="{4C24FAC5-4333-8746-AFD1-719A958D506E}" destId="{1B4520B8-96F9-FC4E-A0E0-21832C3D599E}" srcOrd="3" destOrd="0" parTransId="{5F440407-081A-0E49-8EC9-AB87908B3A7A}" sibTransId="{48BDDBBB-2464-694D-A941-1068CEA13D88}"/>
    <dgm:cxn modelId="{45406B23-B534-164E-AC63-26356386C908}" srcId="{4C24FAC5-4333-8746-AFD1-719A958D506E}" destId="{F6504FFE-AB4A-F44D-A54A-CED94B7689C9}" srcOrd="4" destOrd="0" parTransId="{3C83AE2E-3048-9942-8BE0-29CFB7F02453}" sibTransId="{D1048300-A20E-5645-A308-F01FF98CB1F0}"/>
    <dgm:cxn modelId="{1855FB5E-A87A-D044-AE3D-929D3A535227}" srcId="{1B4520B8-96F9-FC4E-A0E0-21832C3D599E}" destId="{013E39EF-7AC1-334F-A0C7-CE4253D58790}" srcOrd="0" destOrd="0" parTransId="{6B3CA726-FCA1-EB42-9148-2FFF6387F7F9}" sibTransId="{73A830DE-8B0C-F741-BA85-8BD4E5D4AEE6}"/>
    <dgm:cxn modelId="{1AAD024F-3042-DD44-9138-37A2E418FD37}" type="presParOf" srcId="{E5C9C11A-B206-2B46-8CE5-B8EB2B0089FC}" destId="{3AB4FCB6-18EA-0E4E-AFB5-097A0B1ADDAE}" srcOrd="0" destOrd="0" presId="urn:microsoft.com/office/officeart/2005/8/layout/chevron2"/>
    <dgm:cxn modelId="{E7E2B975-7390-3F44-9164-ADFAA6E87110}" type="presParOf" srcId="{3AB4FCB6-18EA-0E4E-AFB5-097A0B1ADDAE}" destId="{D6DFA6AB-CE60-1F44-B11A-ACD807CDA384}" srcOrd="0" destOrd="0" presId="urn:microsoft.com/office/officeart/2005/8/layout/chevron2"/>
    <dgm:cxn modelId="{192CFB5B-43BF-2445-A96E-E4737D71066D}" type="presParOf" srcId="{3AB4FCB6-18EA-0E4E-AFB5-097A0B1ADDAE}" destId="{1CC8B9BC-40D6-8E4A-AA71-CF18D0A1B238}" srcOrd="1" destOrd="0" presId="urn:microsoft.com/office/officeart/2005/8/layout/chevron2"/>
    <dgm:cxn modelId="{3FD2F1D5-8204-7A4D-AC60-CBDD6689E2CB}" type="presParOf" srcId="{E5C9C11A-B206-2B46-8CE5-B8EB2B0089FC}" destId="{8EEBB5C6-88A6-FF4C-8C61-42681D04A898}" srcOrd="1" destOrd="0" presId="urn:microsoft.com/office/officeart/2005/8/layout/chevron2"/>
    <dgm:cxn modelId="{62016D42-E8EB-8847-AC19-641FAF0D3FE5}" type="presParOf" srcId="{E5C9C11A-B206-2B46-8CE5-B8EB2B0089FC}" destId="{06D943D1-A210-A546-A609-F2AA90C97B17}" srcOrd="2" destOrd="0" presId="urn:microsoft.com/office/officeart/2005/8/layout/chevron2"/>
    <dgm:cxn modelId="{A29C585D-36D0-574B-AB90-A60C890294B5}" type="presParOf" srcId="{06D943D1-A210-A546-A609-F2AA90C97B17}" destId="{3792DF79-679B-674D-B12A-874CE2E63FF2}" srcOrd="0" destOrd="0" presId="urn:microsoft.com/office/officeart/2005/8/layout/chevron2"/>
    <dgm:cxn modelId="{DF028257-188B-154B-82F7-96A73F0EEFF8}" type="presParOf" srcId="{06D943D1-A210-A546-A609-F2AA90C97B17}" destId="{83DE637E-2351-494B-8EF9-D13A4EC6BCAF}" srcOrd="1" destOrd="0" presId="urn:microsoft.com/office/officeart/2005/8/layout/chevron2"/>
    <dgm:cxn modelId="{536D1BF4-803B-4D44-93CC-6BA40F703F27}" type="presParOf" srcId="{E5C9C11A-B206-2B46-8CE5-B8EB2B0089FC}" destId="{DF43FCAC-6C5B-E94A-A45B-15733789F962}" srcOrd="3" destOrd="0" presId="urn:microsoft.com/office/officeart/2005/8/layout/chevron2"/>
    <dgm:cxn modelId="{9B938F1A-4C58-9240-9B8B-6F0FF3BF523A}" type="presParOf" srcId="{E5C9C11A-B206-2B46-8CE5-B8EB2B0089FC}" destId="{201833B6-EA09-C543-9BBF-D05F43A562BC}" srcOrd="4" destOrd="0" presId="urn:microsoft.com/office/officeart/2005/8/layout/chevron2"/>
    <dgm:cxn modelId="{05104DF1-6A99-484E-A2C6-E3E29506F634}" type="presParOf" srcId="{201833B6-EA09-C543-9BBF-D05F43A562BC}" destId="{A21555A9-D374-F145-972A-53C372F4C77F}" srcOrd="0" destOrd="0" presId="urn:microsoft.com/office/officeart/2005/8/layout/chevron2"/>
    <dgm:cxn modelId="{4ECA45D9-3205-014A-A4D0-E05F90F9333F}" type="presParOf" srcId="{201833B6-EA09-C543-9BBF-D05F43A562BC}" destId="{112FE49B-AF71-3C48-B2C0-E40AF6723DAD}" srcOrd="1" destOrd="0" presId="urn:microsoft.com/office/officeart/2005/8/layout/chevron2"/>
    <dgm:cxn modelId="{EC9E5747-7D5E-E84C-BAC4-8BEE89D4C0FA}" type="presParOf" srcId="{E5C9C11A-B206-2B46-8CE5-B8EB2B0089FC}" destId="{A8FA7758-25BD-4C4F-8773-05010A6290CB}" srcOrd="5" destOrd="0" presId="urn:microsoft.com/office/officeart/2005/8/layout/chevron2"/>
    <dgm:cxn modelId="{29E35DC3-9A63-524A-A155-EF740C918C7E}" type="presParOf" srcId="{E5C9C11A-B206-2B46-8CE5-B8EB2B0089FC}" destId="{8EDBFC9F-6C23-6E46-BB14-B3D804A75099}" srcOrd="6" destOrd="0" presId="urn:microsoft.com/office/officeart/2005/8/layout/chevron2"/>
    <dgm:cxn modelId="{53866988-AEDD-7C40-A800-080C542DBF12}" type="presParOf" srcId="{8EDBFC9F-6C23-6E46-BB14-B3D804A75099}" destId="{D647BB9C-1F38-8F4A-8905-D162122C313E}" srcOrd="0" destOrd="0" presId="urn:microsoft.com/office/officeart/2005/8/layout/chevron2"/>
    <dgm:cxn modelId="{17456C7B-E75C-624B-80D9-C2387B59D85D}" type="presParOf" srcId="{8EDBFC9F-6C23-6E46-BB14-B3D804A75099}" destId="{1D3C9913-5290-234F-9335-BC8F9660373F}" srcOrd="1" destOrd="0" presId="urn:microsoft.com/office/officeart/2005/8/layout/chevron2"/>
    <dgm:cxn modelId="{ACE4D2A1-647D-3A40-9F52-925C356E8297}" type="presParOf" srcId="{E5C9C11A-B206-2B46-8CE5-B8EB2B0089FC}" destId="{431890ED-E7E3-2849-95D1-D22DC058DF32}" srcOrd="7" destOrd="0" presId="urn:microsoft.com/office/officeart/2005/8/layout/chevron2"/>
    <dgm:cxn modelId="{C33E048C-4D48-C041-B562-A63F36AF5820}" type="presParOf" srcId="{E5C9C11A-B206-2B46-8CE5-B8EB2B0089FC}" destId="{F7362EA3-27F3-CE48-9226-3FA454F95D76}" srcOrd="8" destOrd="0" presId="urn:microsoft.com/office/officeart/2005/8/layout/chevron2"/>
    <dgm:cxn modelId="{F72FF1F1-F830-2E4D-9DD3-9614C8B1BBF2}" type="presParOf" srcId="{F7362EA3-27F3-CE48-9226-3FA454F95D76}" destId="{15402B04-00A2-D640-A425-75C500EF14E3}" srcOrd="0" destOrd="0" presId="urn:microsoft.com/office/officeart/2005/8/layout/chevron2"/>
    <dgm:cxn modelId="{253D410D-CF5A-2547-8535-F98643C89E6B}" type="presParOf" srcId="{F7362EA3-27F3-CE48-9226-3FA454F95D76}" destId="{8302DEBC-A365-8045-A520-D46E990212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05EC6C-E30F-AF43-ACF1-B3752D18BB49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16CB66-DD1D-704C-AF2A-BC468F67AAF7}">
      <dgm:prSet custT="1"/>
      <dgm:spPr/>
      <dgm:t>
        <a:bodyPr/>
        <a:lstStyle/>
        <a:p>
          <a:pPr rtl="0"/>
          <a:r>
            <a:rPr lang="en-US" sz="1200" dirty="0" smtClean="0"/>
            <a:t>1985</a:t>
          </a:r>
        </a:p>
        <a:p>
          <a:pPr rtl="0"/>
          <a:r>
            <a:rPr lang="en-US" sz="1200" dirty="0" smtClean="0"/>
            <a:t>“Public Image,” Larry Hunter </a:t>
          </a:r>
          <a:endParaRPr lang="en-US" sz="1200" dirty="0"/>
        </a:p>
      </dgm:t>
    </dgm:pt>
    <dgm:pt modelId="{B10E2CD6-C155-EA44-8B9B-ACD83CAD151D}" type="parTrans" cxnId="{B849B20F-1F46-C043-BF5B-A932B717230B}">
      <dgm:prSet/>
      <dgm:spPr/>
      <dgm:t>
        <a:bodyPr/>
        <a:lstStyle/>
        <a:p>
          <a:endParaRPr lang="en-US"/>
        </a:p>
      </dgm:t>
    </dgm:pt>
    <dgm:pt modelId="{0EA00332-B86F-664B-95F9-6B57E62567FF}" type="sibTrans" cxnId="{B849B20F-1F46-C043-BF5B-A932B717230B}">
      <dgm:prSet/>
      <dgm:spPr/>
      <dgm:t>
        <a:bodyPr/>
        <a:lstStyle/>
        <a:p>
          <a:endParaRPr lang="en-US"/>
        </a:p>
      </dgm:t>
    </dgm:pt>
    <dgm:pt modelId="{CA7F950F-09FB-1749-A2C6-F46138177021}">
      <dgm:prSet custT="1"/>
      <dgm:spPr/>
      <dgm:t>
        <a:bodyPr/>
        <a:lstStyle/>
        <a:p>
          <a:pPr rtl="0"/>
          <a:r>
            <a:rPr lang="en-US" sz="1200" dirty="0" smtClean="0"/>
            <a:t>1989 </a:t>
          </a:r>
        </a:p>
        <a:p>
          <a:pPr rtl="0"/>
          <a:r>
            <a:rPr lang="en-US" sz="1200" dirty="0" smtClean="0"/>
            <a:t>“National Security in the Information Age: Applying Mosaic Theory to FOIA”</a:t>
          </a:r>
          <a:endParaRPr lang="en-US" sz="1200" dirty="0"/>
        </a:p>
      </dgm:t>
    </dgm:pt>
    <dgm:pt modelId="{94BA68BF-0743-BD48-9D05-277A2795DF88}" type="parTrans" cxnId="{F2DB6B7B-52A0-9E46-B858-CEF502BA8939}">
      <dgm:prSet/>
      <dgm:spPr/>
      <dgm:t>
        <a:bodyPr/>
        <a:lstStyle/>
        <a:p>
          <a:endParaRPr lang="en-US"/>
        </a:p>
      </dgm:t>
    </dgm:pt>
    <dgm:pt modelId="{4CFF1550-C657-084B-BEE4-B520718B4466}" type="sibTrans" cxnId="{F2DB6B7B-52A0-9E46-B858-CEF502BA8939}">
      <dgm:prSet/>
      <dgm:spPr/>
      <dgm:t>
        <a:bodyPr/>
        <a:lstStyle/>
        <a:p>
          <a:endParaRPr lang="en-US"/>
        </a:p>
      </dgm:t>
    </dgm:pt>
    <dgm:pt modelId="{E5C67C6C-BE8E-3B4E-8CBA-D9D93A3C3FD5}">
      <dgm:prSet custT="1"/>
      <dgm:spPr/>
      <dgm:t>
        <a:bodyPr/>
        <a:lstStyle/>
        <a:p>
          <a:pPr rtl="0"/>
          <a:r>
            <a:rPr lang="en-US" sz="1200" dirty="0" smtClean="0"/>
            <a:t>2001 </a:t>
          </a:r>
        </a:p>
        <a:p>
          <a:pPr rtl="0"/>
          <a:r>
            <a:rPr lang="en-US" sz="1200" dirty="0" smtClean="0"/>
            <a:t>CIO, Foreign Terrorist Tracking Task Force</a:t>
          </a:r>
          <a:endParaRPr lang="en-US" sz="1200" dirty="0"/>
        </a:p>
      </dgm:t>
    </dgm:pt>
    <dgm:pt modelId="{8AAF2D89-9176-D746-A84D-E0B0BC8589E1}" type="parTrans" cxnId="{5AFD34FD-C051-8B45-AFCB-BC7D606EE0E9}">
      <dgm:prSet/>
      <dgm:spPr/>
      <dgm:t>
        <a:bodyPr/>
        <a:lstStyle/>
        <a:p>
          <a:endParaRPr lang="en-US"/>
        </a:p>
      </dgm:t>
    </dgm:pt>
    <dgm:pt modelId="{111FAEFF-3A9A-1F4B-BA93-78858ABE986B}" type="sibTrans" cxnId="{5AFD34FD-C051-8B45-AFCB-BC7D606EE0E9}">
      <dgm:prSet/>
      <dgm:spPr/>
      <dgm:t>
        <a:bodyPr/>
        <a:lstStyle/>
        <a:p>
          <a:endParaRPr lang="en-US"/>
        </a:p>
      </dgm:t>
    </dgm:pt>
    <dgm:pt modelId="{44B4D8B9-3B9D-584F-960E-34A5E91165D9}">
      <dgm:prSet custT="1"/>
      <dgm:spPr/>
      <dgm:t>
        <a:bodyPr/>
        <a:lstStyle/>
        <a:p>
          <a:pPr rtl="0"/>
          <a:r>
            <a:rPr lang="en-US" sz="1200" dirty="0" smtClean="0"/>
            <a:t>2006</a:t>
          </a:r>
        </a:p>
        <a:p>
          <a:pPr rtl="0"/>
          <a:r>
            <a:rPr lang="en-US" sz="1200" dirty="0" smtClean="0"/>
            <a:t>“Knowledge Discovery in Corporate Email: the Compliance Bot meets Enron”</a:t>
          </a:r>
          <a:endParaRPr lang="en-US" sz="1200" dirty="0"/>
        </a:p>
      </dgm:t>
    </dgm:pt>
    <dgm:pt modelId="{E03744A7-3B8E-E248-9A07-C74F89E7F7BB}" type="parTrans" cxnId="{34078846-765C-894E-BF6B-4774F750C365}">
      <dgm:prSet/>
      <dgm:spPr/>
      <dgm:t>
        <a:bodyPr/>
        <a:lstStyle/>
        <a:p>
          <a:endParaRPr lang="en-US"/>
        </a:p>
      </dgm:t>
    </dgm:pt>
    <dgm:pt modelId="{469EFE13-CB90-C148-BCDF-AAE9821CB6E6}" type="sibTrans" cxnId="{34078846-765C-894E-BF6B-4774F750C365}">
      <dgm:prSet/>
      <dgm:spPr/>
      <dgm:t>
        <a:bodyPr/>
        <a:lstStyle/>
        <a:p>
          <a:endParaRPr lang="en-US"/>
        </a:p>
      </dgm:t>
    </dgm:pt>
    <dgm:pt modelId="{92044900-47B3-C743-9F76-D85AB91A61CC}">
      <dgm:prSet custT="1"/>
      <dgm:spPr/>
      <dgm:t>
        <a:bodyPr/>
        <a:lstStyle/>
        <a:p>
          <a:pPr rtl="0"/>
          <a:r>
            <a:rPr lang="en-US" sz="1200" dirty="0" smtClean="0"/>
            <a:t>2005</a:t>
          </a:r>
        </a:p>
        <a:p>
          <a:pPr rtl="0"/>
          <a:r>
            <a:rPr lang="en-US" sz="1200" dirty="0" smtClean="0"/>
            <a:t>Accountable Systems, </a:t>
          </a:r>
        </a:p>
        <a:p>
          <a:pPr rtl="0"/>
          <a:r>
            <a:rPr lang="en-US" sz="1200" dirty="0" smtClean="0"/>
            <a:t>DIG, CSAIL, MIT</a:t>
          </a:r>
          <a:endParaRPr lang="en-US" sz="1200" dirty="0"/>
        </a:p>
      </dgm:t>
    </dgm:pt>
    <dgm:pt modelId="{7DADA50E-D893-4A46-B8AB-D2C4AB31708C}" type="parTrans" cxnId="{AE57BAEE-253F-884C-9233-985331EB9632}">
      <dgm:prSet/>
      <dgm:spPr/>
      <dgm:t>
        <a:bodyPr/>
        <a:lstStyle/>
        <a:p>
          <a:endParaRPr lang="en-US"/>
        </a:p>
      </dgm:t>
    </dgm:pt>
    <dgm:pt modelId="{4E2F94B5-6760-374D-A9B5-86F5D2C7F9CB}" type="sibTrans" cxnId="{AE57BAEE-253F-884C-9233-985331EB9632}">
      <dgm:prSet/>
      <dgm:spPr/>
      <dgm:t>
        <a:bodyPr/>
        <a:lstStyle/>
        <a:p>
          <a:endParaRPr lang="en-US"/>
        </a:p>
      </dgm:t>
    </dgm:pt>
    <dgm:pt modelId="{19D22EFB-17BE-1A4E-87BF-33FB185F2CB1}" type="pres">
      <dgm:prSet presAssocID="{A005EC6C-E30F-AF43-ACF1-B3752D18BB4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501ABE0-A48C-5C4E-ADB1-1197D98EFD4E}" type="pres">
      <dgm:prSet presAssocID="{C916CB66-DD1D-704C-AF2A-BC468F67AAF7}" presName="composite" presStyleCnt="0"/>
      <dgm:spPr/>
    </dgm:pt>
    <dgm:pt modelId="{56F3458D-1A7F-A249-B037-E3F70F3A086D}" type="pres">
      <dgm:prSet presAssocID="{C916CB66-DD1D-704C-AF2A-BC468F67AAF7}" presName="LShape" presStyleLbl="alignNode1" presStyleIdx="0" presStyleCnt="9"/>
      <dgm:spPr/>
    </dgm:pt>
    <dgm:pt modelId="{58B83104-3A8E-5F43-9ACA-464A5F480027}" type="pres">
      <dgm:prSet presAssocID="{C916CB66-DD1D-704C-AF2A-BC468F67AAF7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BE8DF-8EE5-444D-88C0-9658772A54BC}" type="pres">
      <dgm:prSet presAssocID="{C916CB66-DD1D-704C-AF2A-BC468F67AAF7}" presName="Triangle" presStyleLbl="alignNode1" presStyleIdx="1" presStyleCnt="9"/>
      <dgm:spPr/>
    </dgm:pt>
    <dgm:pt modelId="{44B95993-D9A0-0846-A873-111A6B86B1E6}" type="pres">
      <dgm:prSet presAssocID="{0EA00332-B86F-664B-95F9-6B57E62567FF}" presName="sibTrans" presStyleCnt="0"/>
      <dgm:spPr/>
    </dgm:pt>
    <dgm:pt modelId="{4D1FB52C-F591-CB4C-8794-B9CF35826A9F}" type="pres">
      <dgm:prSet presAssocID="{0EA00332-B86F-664B-95F9-6B57E62567FF}" presName="space" presStyleCnt="0"/>
      <dgm:spPr/>
    </dgm:pt>
    <dgm:pt modelId="{80782134-F948-0D46-9BD0-CEE82C4A0FE9}" type="pres">
      <dgm:prSet presAssocID="{CA7F950F-09FB-1749-A2C6-F46138177021}" presName="composite" presStyleCnt="0"/>
      <dgm:spPr/>
    </dgm:pt>
    <dgm:pt modelId="{07C4D0F2-F02D-2349-BC9C-0B3CBDE31A4A}" type="pres">
      <dgm:prSet presAssocID="{CA7F950F-09FB-1749-A2C6-F46138177021}" presName="LShape" presStyleLbl="alignNode1" presStyleIdx="2" presStyleCnt="9"/>
      <dgm:spPr/>
    </dgm:pt>
    <dgm:pt modelId="{944DF5F1-213A-8948-8A78-D4378A9FAE83}" type="pres">
      <dgm:prSet presAssocID="{CA7F950F-09FB-1749-A2C6-F4613817702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E97A0-CC71-574A-9F6C-6B6DFB13B5FD}" type="pres">
      <dgm:prSet presAssocID="{CA7F950F-09FB-1749-A2C6-F46138177021}" presName="Triangle" presStyleLbl="alignNode1" presStyleIdx="3" presStyleCnt="9"/>
      <dgm:spPr/>
    </dgm:pt>
    <dgm:pt modelId="{479BDA4E-910B-7B46-B05C-9EC8D306B477}" type="pres">
      <dgm:prSet presAssocID="{4CFF1550-C657-084B-BEE4-B520718B4466}" presName="sibTrans" presStyleCnt="0"/>
      <dgm:spPr/>
    </dgm:pt>
    <dgm:pt modelId="{18DE0D47-1B1C-1F4F-94D6-27F6B1E65B69}" type="pres">
      <dgm:prSet presAssocID="{4CFF1550-C657-084B-BEE4-B520718B4466}" presName="space" presStyleCnt="0"/>
      <dgm:spPr/>
    </dgm:pt>
    <dgm:pt modelId="{AE02FADE-E953-AC4D-AF3F-7D77DD70C3F1}" type="pres">
      <dgm:prSet presAssocID="{E5C67C6C-BE8E-3B4E-8CBA-D9D93A3C3FD5}" presName="composite" presStyleCnt="0"/>
      <dgm:spPr/>
    </dgm:pt>
    <dgm:pt modelId="{C9A50871-18A4-1841-90CC-96F32253F071}" type="pres">
      <dgm:prSet presAssocID="{E5C67C6C-BE8E-3B4E-8CBA-D9D93A3C3FD5}" presName="LShape" presStyleLbl="alignNode1" presStyleIdx="4" presStyleCnt="9"/>
      <dgm:spPr/>
    </dgm:pt>
    <dgm:pt modelId="{FCBD8E03-C414-FE49-92FA-1B7CC468F4D9}" type="pres">
      <dgm:prSet presAssocID="{E5C67C6C-BE8E-3B4E-8CBA-D9D93A3C3FD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4F2A8-D0CB-D345-9E81-F4383017537F}" type="pres">
      <dgm:prSet presAssocID="{E5C67C6C-BE8E-3B4E-8CBA-D9D93A3C3FD5}" presName="Triangle" presStyleLbl="alignNode1" presStyleIdx="5" presStyleCnt="9"/>
      <dgm:spPr/>
    </dgm:pt>
    <dgm:pt modelId="{D510D7E7-0570-CC48-BBF2-57A7876B0AF0}" type="pres">
      <dgm:prSet presAssocID="{111FAEFF-3A9A-1F4B-BA93-78858ABE986B}" presName="sibTrans" presStyleCnt="0"/>
      <dgm:spPr/>
    </dgm:pt>
    <dgm:pt modelId="{C84E6C5C-3C69-3D4A-93A9-9F38A11BC691}" type="pres">
      <dgm:prSet presAssocID="{111FAEFF-3A9A-1F4B-BA93-78858ABE986B}" presName="space" presStyleCnt="0"/>
      <dgm:spPr/>
    </dgm:pt>
    <dgm:pt modelId="{2327D4AB-1011-D44D-8840-F84AF026EE2B}" type="pres">
      <dgm:prSet presAssocID="{92044900-47B3-C743-9F76-D85AB91A61CC}" presName="composite" presStyleCnt="0"/>
      <dgm:spPr/>
    </dgm:pt>
    <dgm:pt modelId="{F5D35C3E-96AC-7B4F-AD9D-03712B2A9E72}" type="pres">
      <dgm:prSet presAssocID="{92044900-47B3-C743-9F76-D85AB91A61CC}" presName="LShape" presStyleLbl="alignNode1" presStyleIdx="6" presStyleCnt="9"/>
      <dgm:spPr/>
    </dgm:pt>
    <dgm:pt modelId="{BF13E351-48AC-504D-8CCD-6FE478B7DDD4}" type="pres">
      <dgm:prSet presAssocID="{92044900-47B3-C743-9F76-D85AB91A61CC}" presName="ParentText" presStyleLbl="revTx" presStyleIdx="3" presStyleCnt="5" custScaleX="128231" custLinFactNeighborX="21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8B2A2-BE6D-6644-8084-7E57D40F717D}" type="pres">
      <dgm:prSet presAssocID="{92044900-47B3-C743-9F76-D85AB91A61CC}" presName="Triangle" presStyleLbl="alignNode1" presStyleIdx="7" presStyleCnt="9"/>
      <dgm:spPr/>
    </dgm:pt>
    <dgm:pt modelId="{12F14E29-9E9B-3142-B43D-9121709F69AC}" type="pres">
      <dgm:prSet presAssocID="{4E2F94B5-6760-374D-A9B5-86F5D2C7F9CB}" presName="sibTrans" presStyleCnt="0"/>
      <dgm:spPr/>
    </dgm:pt>
    <dgm:pt modelId="{6A45A9E8-8C19-BC4E-844C-E6ABED0CAD7D}" type="pres">
      <dgm:prSet presAssocID="{4E2F94B5-6760-374D-A9B5-86F5D2C7F9CB}" presName="space" presStyleCnt="0"/>
      <dgm:spPr/>
    </dgm:pt>
    <dgm:pt modelId="{926609B7-7C06-CD4E-925E-29ED81CE575F}" type="pres">
      <dgm:prSet presAssocID="{44B4D8B9-3B9D-584F-960E-34A5E91165D9}" presName="composite" presStyleCnt="0"/>
      <dgm:spPr/>
    </dgm:pt>
    <dgm:pt modelId="{B006E620-0428-E844-BAFB-0C45A67B7EF5}" type="pres">
      <dgm:prSet presAssocID="{44B4D8B9-3B9D-584F-960E-34A5E91165D9}" presName="LShape" presStyleLbl="alignNode1" presStyleIdx="8" presStyleCnt="9"/>
      <dgm:spPr/>
    </dgm:pt>
    <dgm:pt modelId="{88E22E64-4499-2F42-94C0-E46820D32A97}" type="pres">
      <dgm:prSet presAssocID="{44B4D8B9-3B9D-584F-960E-34A5E91165D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061B4-E865-8D4C-B2D0-AE30295973D5}" type="presOf" srcId="{44B4D8B9-3B9D-584F-960E-34A5E91165D9}" destId="{88E22E64-4499-2F42-94C0-E46820D32A97}" srcOrd="0" destOrd="0" presId="urn:microsoft.com/office/officeart/2009/3/layout/StepUpProcess"/>
    <dgm:cxn modelId="{61962AB4-FE3C-0649-94EE-41570B45BA89}" type="presOf" srcId="{E5C67C6C-BE8E-3B4E-8CBA-D9D93A3C3FD5}" destId="{FCBD8E03-C414-FE49-92FA-1B7CC468F4D9}" srcOrd="0" destOrd="0" presId="urn:microsoft.com/office/officeart/2009/3/layout/StepUpProcess"/>
    <dgm:cxn modelId="{F2DB6B7B-52A0-9E46-B858-CEF502BA8939}" srcId="{A005EC6C-E30F-AF43-ACF1-B3752D18BB49}" destId="{CA7F950F-09FB-1749-A2C6-F46138177021}" srcOrd="1" destOrd="0" parTransId="{94BA68BF-0743-BD48-9D05-277A2795DF88}" sibTransId="{4CFF1550-C657-084B-BEE4-B520718B4466}"/>
    <dgm:cxn modelId="{6BBFFEB5-94FF-D14B-A72B-4EE1610CCC01}" type="presOf" srcId="{92044900-47B3-C743-9F76-D85AB91A61CC}" destId="{BF13E351-48AC-504D-8CCD-6FE478B7DDD4}" srcOrd="0" destOrd="0" presId="urn:microsoft.com/office/officeart/2009/3/layout/StepUpProcess"/>
    <dgm:cxn modelId="{5AFD34FD-C051-8B45-AFCB-BC7D606EE0E9}" srcId="{A005EC6C-E30F-AF43-ACF1-B3752D18BB49}" destId="{E5C67C6C-BE8E-3B4E-8CBA-D9D93A3C3FD5}" srcOrd="2" destOrd="0" parTransId="{8AAF2D89-9176-D746-A84D-E0B0BC8589E1}" sibTransId="{111FAEFF-3A9A-1F4B-BA93-78858ABE986B}"/>
    <dgm:cxn modelId="{34078846-765C-894E-BF6B-4774F750C365}" srcId="{A005EC6C-E30F-AF43-ACF1-B3752D18BB49}" destId="{44B4D8B9-3B9D-584F-960E-34A5E91165D9}" srcOrd="4" destOrd="0" parTransId="{E03744A7-3B8E-E248-9A07-C74F89E7F7BB}" sibTransId="{469EFE13-CB90-C148-BCDF-AAE9821CB6E6}"/>
    <dgm:cxn modelId="{43296C84-14A8-F14A-AEF5-47CD28D803F2}" type="presOf" srcId="{CA7F950F-09FB-1749-A2C6-F46138177021}" destId="{944DF5F1-213A-8948-8A78-D4378A9FAE83}" srcOrd="0" destOrd="0" presId="urn:microsoft.com/office/officeart/2009/3/layout/StepUpProcess"/>
    <dgm:cxn modelId="{0C7E1B0A-EA12-2541-9C64-4DBDCC10A630}" type="presOf" srcId="{A005EC6C-E30F-AF43-ACF1-B3752D18BB49}" destId="{19D22EFB-17BE-1A4E-87BF-33FB185F2CB1}" srcOrd="0" destOrd="0" presId="urn:microsoft.com/office/officeart/2009/3/layout/StepUpProcess"/>
    <dgm:cxn modelId="{AE57BAEE-253F-884C-9233-985331EB9632}" srcId="{A005EC6C-E30F-AF43-ACF1-B3752D18BB49}" destId="{92044900-47B3-C743-9F76-D85AB91A61CC}" srcOrd="3" destOrd="0" parTransId="{7DADA50E-D893-4A46-B8AB-D2C4AB31708C}" sibTransId="{4E2F94B5-6760-374D-A9B5-86F5D2C7F9CB}"/>
    <dgm:cxn modelId="{B849B20F-1F46-C043-BF5B-A932B717230B}" srcId="{A005EC6C-E30F-AF43-ACF1-B3752D18BB49}" destId="{C916CB66-DD1D-704C-AF2A-BC468F67AAF7}" srcOrd="0" destOrd="0" parTransId="{B10E2CD6-C155-EA44-8B9B-ACD83CAD151D}" sibTransId="{0EA00332-B86F-664B-95F9-6B57E62567FF}"/>
    <dgm:cxn modelId="{429375CE-9505-3A4C-B803-B25BA26F5101}" type="presOf" srcId="{C916CB66-DD1D-704C-AF2A-BC468F67AAF7}" destId="{58B83104-3A8E-5F43-9ACA-464A5F480027}" srcOrd="0" destOrd="0" presId="urn:microsoft.com/office/officeart/2009/3/layout/StepUpProcess"/>
    <dgm:cxn modelId="{6868197C-55D8-D449-B779-9AF62BC3E551}" type="presParOf" srcId="{19D22EFB-17BE-1A4E-87BF-33FB185F2CB1}" destId="{9501ABE0-A48C-5C4E-ADB1-1197D98EFD4E}" srcOrd="0" destOrd="0" presId="urn:microsoft.com/office/officeart/2009/3/layout/StepUpProcess"/>
    <dgm:cxn modelId="{0B751ADF-0A63-2047-A26E-6BB57870E46A}" type="presParOf" srcId="{9501ABE0-A48C-5C4E-ADB1-1197D98EFD4E}" destId="{56F3458D-1A7F-A249-B037-E3F70F3A086D}" srcOrd="0" destOrd="0" presId="urn:microsoft.com/office/officeart/2009/3/layout/StepUpProcess"/>
    <dgm:cxn modelId="{B0748AD2-80FA-4E49-A5A9-64C59B25080B}" type="presParOf" srcId="{9501ABE0-A48C-5C4E-ADB1-1197D98EFD4E}" destId="{58B83104-3A8E-5F43-9ACA-464A5F480027}" srcOrd="1" destOrd="0" presId="urn:microsoft.com/office/officeart/2009/3/layout/StepUpProcess"/>
    <dgm:cxn modelId="{B3284386-7E9B-5140-97BA-0608F56E8BC2}" type="presParOf" srcId="{9501ABE0-A48C-5C4E-ADB1-1197D98EFD4E}" destId="{2DCBE8DF-8EE5-444D-88C0-9658772A54BC}" srcOrd="2" destOrd="0" presId="urn:microsoft.com/office/officeart/2009/3/layout/StepUpProcess"/>
    <dgm:cxn modelId="{90958352-4908-B543-9B70-A5B3180A7B91}" type="presParOf" srcId="{19D22EFB-17BE-1A4E-87BF-33FB185F2CB1}" destId="{44B95993-D9A0-0846-A873-111A6B86B1E6}" srcOrd="1" destOrd="0" presId="urn:microsoft.com/office/officeart/2009/3/layout/StepUpProcess"/>
    <dgm:cxn modelId="{3B1AE07E-A978-DE4E-9995-23BCF12284C1}" type="presParOf" srcId="{44B95993-D9A0-0846-A873-111A6B86B1E6}" destId="{4D1FB52C-F591-CB4C-8794-B9CF35826A9F}" srcOrd="0" destOrd="0" presId="urn:microsoft.com/office/officeart/2009/3/layout/StepUpProcess"/>
    <dgm:cxn modelId="{7F59498E-ADF0-3F4C-AFF0-5BD36FDD388E}" type="presParOf" srcId="{19D22EFB-17BE-1A4E-87BF-33FB185F2CB1}" destId="{80782134-F948-0D46-9BD0-CEE82C4A0FE9}" srcOrd="2" destOrd="0" presId="urn:microsoft.com/office/officeart/2009/3/layout/StepUpProcess"/>
    <dgm:cxn modelId="{B23CE141-D3DA-D14E-B2CC-F7EC97D5E57D}" type="presParOf" srcId="{80782134-F948-0D46-9BD0-CEE82C4A0FE9}" destId="{07C4D0F2-F02D-2349-BC9C-0B3CBDE31A4A}" srcOrd="0" destOrd="0" presId="urn:microsoft.com/office/officeart/2009/3/layout/StepUpProcess"/>
    <dgm:cxn modelId="{CC3F7B4C-C6FC-AB42-A659-73102B1C80C8}" type="presParOf" srcId="{80782134-F948-0D46-9BD0-CEE82C4A0FE9}" destId="{944DF5F1-213A-8948-8A78-D4378A9FAE83}" srcOrd="1" destOrd="0" presId="urn:microsoft.com/office/officeart/2009/3/layout/StepUpProcess"/>
    <dgm:cxn modelId="{21956E0A-3582-F742-803C-5CE274998D11}" type="presParOf" srcId="{80782134-F948-0D46-9BD0-CEE82C4A0FE9}" destId="{1C0E97A0-CC71-574A-9F6C-6B6DFB13B5FD}" srcOrd="2" destOrd="0" presId="urn:microsoft.com/office/officeart/2009/3/layout/StepUpProcess"/>
    <dgm:cxn modelId="{939B8B00-1176-CE47-8590-C2B2C4C931B1}" type="presParOf" srcId="{19D22EFB-17BE-1A4E-87BF-33FB185F2CB1}" destId="{479BDA4E-910B-7B46-B05C-9EC8D306B477}" srcOrd="3" destOrd="0" presId="urn:microsoft.com/office/officeart/2009/3/layout/StepUpProcess"/>
    <dgm:cxn modelId="{5AF97FBC-6AA5-1847-BDE4-0492C3696A40}" type="presParOf" srcId="{479BDA4E-910B-7B46-B05C-9EC8D306B477}" destId="{18DE0D47-1B1C-1F4F-94D6-27F6B1E65B69}" srcOrd="0" destOrd="0" presId="urn:microsoft.com/office/officeart/2009/3/layout/StepUpProcess"/>
    <dgm:cxn modelId="{758C6637-C695-A249-8518-8076A50CFC16}" type="presParOf" srcId="{19D22EFB-17BE-1A4E-87BF-33FB185F2CB1}" destId="{AE02FADE-E953-AC4D-AF3F-7D77DD70C3F1}" srcOrd="4" destOrd="0" presId="urn:microsoft.com/office/officeart/2009/3/layout/StepUpProcess"/>
    <dgm:cxn modelId="{B08135E7-9FAB-DF43-AEBD-67C60351D67F}" type="presParOf" srcId="{AE02FADE-E953-AC4D-AF3F-7D77DD70C3F1}" destId="{C9A50871-18A4-1841-90CC-96F32253F071}" srcOrd="0" destOrd="0" presId="urn:microsoft.com/office/officeart/2009/3/layout/StepUpProcess"/>
    <dgm:cxn modelId="{3B431601-3930-8440-B355-4593F4D1F22B}" type="presParOf" srcId="{AE02FADE-E953-AC4D-AF3F-7D77DD70C3F1}" destId="{FCBD8E03-C414-FE49-92FA-1B7CC468F4D9}" srcOrd="1" destOrd="0" presId="urn:microsoft.com/office/officeart/2009/3/layout/StepUpProcess"/>
    <dgm:cxn modelId="{8A9DF0A0-6D51-8A48-80D0-DF9287EBF4D6}" type="presParOf" srcId="{AE02FADE-E953-AC4D-AF3F-7D77DD70C3F1}" destId="{3334F2A8-D0CB-D345-9E81-F4383017537F}" srcOrd="2" destOrd="0" presId="urn:microsoft.com/office/officeart/2009/3/layout/StepUpProcess"/>
    <dgm:cxn modelId="{7A812E48-8B64-264F-BD39-D9F7C72BE8F8}" type="presParOf" srcId="{19D22EFB-17BE-1A4E-87BF-33FB185F2CB1}" destId="{D510D7E7-0570-CC48-BBF2-57A7876B0AF0}" srcOrd="5" destOrd="0" presId="urn:microsoft.com/office/officeart/2009/3/layout/StepUpProcess"/>
    <dgm:cxn modelId="{AA3E9873-88FB-CB46-B907-1C30DBC39879}" type="presParOf" srcId="{D510D7E7-0570-CC48-BBF2-57A7876B0AF0}" destId="{C84E6C5C-3C69-3D4A-93A9-9F38A11BC691}" srcOrd="0" destOrd="0" presId="urn:microsoft.com/office/officeart/2009/3/layout/StepUpProcess"/>
    <dgm:cxn modelId="{15736932-AA3F-104F-97DC-6FC2B3663CF3}" type="presParOf" srcId="{19D22EFB-17BE-1A4E-87BF-33FB185F2CB1}" destId="{2327D4AB-1011-D44D-8840-F84AF026EE2B}" srcOrd="6" destOrd="0" presId="urn:microsoft.com/office/officeart/2009/3/layout/StepUpProcess"/>
    <dgm:cxn modelId="{81C4AF71-EACA-5C4D-8205-00CB513AFE18}" type="presParOf" srcId="{2327D4AB-1011-D44D-8840-F84AF026EE2B}" destId="{F5D35C3E-96AC-7B4F-AD9D-03712B2A9E72}" srcOrd="0" destOrd="0" presId="urn:microsoft.com/office/officeart/2009/3/layout/StepUpProcess"/>
    <dgm:cxn modelId="{E69ACD9C-5B8A-2542-8CC1-9423FA612C04}" type="presParOf" srcId="{2327D4AB-1011-D44D-8840-F84AF026EE2B}" destId="{BF13E351-48AC-504D-8CCD-6FE478B7DDD4}" srcOrd="1" destOrd="0" presId="urn:microsoft.com/office/officeart/2009/3/layout/StepUpProcess"/>
    <dgm:cxn modelId="{D30877ED-6645-DB45-AC6E-3C1DDFF807CB}" type="presParOf" srcId="{2327D4AB-1011-D44D-8840-F84AF026EE2B}" destId="{C488B2A2-BE6D-6644-8084-7E57D40F717D}" srcOrd="2" destOrd="0" presId="urn:microsoft.com/office/officeart/2009/3/layout/StepUpProcess"/>
    <dgm:cxn modelId="{4D9F60D0-BD32-A346-B15D-45190567D6D8}" type="presParOf" srcId="{19D22EFB-17BE-1A4E-87BF-33FB185F2CB1}" destId="{12F14E29-9E9B-3142-B43D-9121709F69AC}" srcOrd="7" destOrd="0" presId="urn:microsoft.com/office/officeart/2009/3/layout/StepUpProcess"/>
    <dgm:cxn modelId="{B45EF133-8E4F-394C-A6F8-8D990ACD040A}" type="presParOf" srcId="{12F14E29-9E9B-3142-B43D-9121709F69AC}" destId="{6A45A9E8-8C19-BC4E-844C-E6ABED0CAD7D}" srcOrd="0" destOrd="0" presId="urn:microsoft.com/office/officeart/2009/3/layout/StepUpProcess"/>
    <dgm:cxn modelId="{925E134A-A440-4640-BF8B-B9EBD4F5660A}" type="presParOf" srcId="{19D22EFB-17BE-1A4E-87BF-33FB185F2CB1}" destId="{926609B7-7C06-CD4E-925E-29ED81CE575F}" srcOrd="8" destOrd="0" presId="urn:microsoft.com/office/officeart/2009/3/layout/StepUpProcess"/>
    <dgm:cxn modelId="{3A5A2CB8-EAF0-7141-983D-51850D4444CB}" type="presParOf" srcId="{926609B7-7C06-CD4E-925E-29ED81CE575F}" destId="{B006E620-0428-E844-BAFB-0C45A67B7EF5}" srcOrd="0" destOrd="0" presId="urn:microsoft.com/office/officeart/2009/3/layout/StepUpProcess"/>
    <dgm:cxn modelId="{80EA7EF1-9916-B142-88FF-CD84A6F378FC}" type="presParOf" srcId="{926609B7-7C06-CD4E-925E-29ED81CE575F}" destId="{88E22E64-4499-2F42-94C0-E46820D32A9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16DB26-A512-7F4B-BA3C-78379ECA968D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D914D8-E484-7A4C-8CC2-CCC7F6228E3A}">
      <dgm:prSet custT="1"/>
      <dgm:spPr/>
      <dgm:t>
        <a:bodyPr/>
        <a:lstStyle/>
        <a:p>
          <a:pPr rtl="0"/>
          <a:r>
            <a:rPr lang="en-US" sz="1400" dirty="0" smtClean="0"/>
            <a:t>1970    </a:t>
          </a:r>
        </a:p>
        <a:p>
          <a:pPr rtl="0"/>
          <a:r>
            <a:rPr lang="en-US" sz="1400" dirty="0" smtClean="0"/>
            <a:t>Legal Journal articles</a:t>
          </a:r>
          <a:endParaRPr lang="en-US" sz="1400" dirty="0"/>
        </a:p>
      </dgm:t>
    </dgm:pt>
    <dgm:pt modelId="{A91ECBA6-36FE-F743-82BE-3A9610D5CADA}" type="parTrans" cxnId="{8D690839-25F1-A44D-8BC8-C69FC3E9131D}">
      <dgm:prSet/>
      <dgm:spPr/>
      <dgm:t>
        <a:bodyPr/>
        <a:lstStyle/>
        <a:p>
          <a:endParaRPr lang="en-US"/>
        </a:p>
      </dgm:t>
    </dgm:pt>
    <dgm:pt modelId="{A7B9DD60-9092-D246-8CE4-DC93CA839531}" type="sibTrans" cxnId="{8D690839-25F1-A44D-8BC8-C69FC3E9131D}">
      <dgm:prSet/>
      <dgm:spPr/>
      <dgm:t>
        <a:bodyPr/>
        <a:lstStyle/>
        <a:p>
          <a:endParaRPr lang="en-US"/>
        </a:p>
      </dgm:t>
    </dgm:pt>
    <dgm:pt modelId="{A0E5A431-4103-074D-9048-304A2413FDD0}">
      <dgm:prSet custT="1"/>
      <dgm:spPr/>
      <dgm:t>
        <a:bodyPr/>
        <a:lstStyle/>
        <a:p>
          <a:pPr rtl="0"/>
          <a:r>
            <a:rPr lang="en-US" sz="1400" dirty="0" smtClean="0"/>
            <a:t>2011 </a:t>
          </a:r>
        </a:p>
        <a:p>
          <a:pPr rtl="0"/>
          <a:r>
            <a:rPr lang="en-US" sz="1400" dirty="0" smtClean="0"/>
            <a:t> Reinvent Law</a:t>
          </a:r>
          <a:endParaRPr lang="en-US" sz="1400" dirty="0"/>
        </a:p>
      </dgm:t>
    </dgm:pt>
    <dgm:pt modelId="{531A3327-B7DA-7F4F-AA89-D5A2C4F2C475}" type="parTrans" cxnId="{2B1983F7-1C80-3249-BDC8-07D66D7FADDB}">
      <dgm:prSet/>
      <dgm:spPr/>
      <dgm:t>
        <a:bodyPr/>
        <a:lstStyle/>
        <a:p>
          <a:endParaRPr lang="en-US"/>
        </a:p>
      </dgm:t>
    </dgm:pt>
    <dgm:pt modelId="{203A7EF1-4685-7341-9969-5D0520FD632A}" type="sibTrans" cxnId="{2B1983F7-1C80-3249-BDC8-07D66D7FADDB}">
      <dgm:prSet/>
      <dgm:spPr/>
      <dgm:t>
        <a:bodyPr/>
        <a:lstStyle/>
        <a:p>
          <a:endParaRPr lang="en-US"/>
        </a:p>
      </dgm:t>
    </dgm:pt>
    <dgm:pt modelId="{64A8D089-B9CF-FC4B-B6B9-31D37956E023}">
      <dgm:prSet custT="1"/>
      <dgm:spPr/>
      <dgm:t>
        <a:bodyPr/>
        <a:lstStyle/>
        <a:p>
          <a:pPr rtl="0"/>
          <a:r>
            <a:rPr lang="en-US" sz="1400" dirty="0" smtClean="0"/>
            <a:t>1987  </a:t>
          </a:r>
        </a:p>
        <a:p>
          <a:pPr rtl="0"/>
          <a:r>
            <a:rPr lang="en-US" sz="1400" dirty="0" err="1" smtClean="0"/>
            <a:t>Internat’l</a:t>
          </a:r>
          <a:r>
            <a:rPr lang="en-US" sz="1400" dirty="0" smtClean="0"/>
            <a:t> Association of AI &amp; Law</a:t>
          </a:r>
          <a:endParaRPr lang="en-US" sz="1400" dirty="0"/>
        </a:p>
      </dgm:t>
    </dgm:pt>
    <dgm:pt modelId="{0184268C-1200-764C-947C-514ABD6E5ECB}" type="parTrans" cxnId="{2A597959-8D84-814D-B4A7-4781A976E1D9}">
      <dgm:prSet/>
      <dgm:spPr/>
      <dgm:t>
        <a:bodyPr/>
        <a:lstStyle/>
        <a:p>
          <a:endParaRPr lang="en-US"/>
        </a:p>
      </dgm:t>
    </dgm:pt>
    <dgm:pt modelId="{017E7114-E891-0941-976D-20B8138432A8}" type="sibTrans" cxnId="{2A597959-8D84-814D-B4A7-4781A976E1D9}">
      <dgm:prSet/>
      <dgm:spPr/>
      <dgm:t>
        <a:bodyPr/>
        <a:lstStyle/>
        <a:p>
          <a:endParaRPr lang="en-US"/>
        </a:p>
      </dgm:t>
    </dgm:pt>
    <dgm:pt modelId="{77EFD566-45C0-474A-8AFA-024E001EA729}">
      <dgm:prSet custT="1"/>
      <dgm:spPr/>
      <dgm:t>
        <a:bodyPr/>
        <a:lstStyle/>
        <a:p>
          <a:pPr rtl="0"/>
          <a:r>
            <a:rPr lang="en-US" sz="1400" dirty="0" smtClean="0"/>
            <a:t>1992</a:t>
          </a:r>
        </a:p>
        <a:p>
          <a:pPr rtl="0"/>
          <a:r>
            <a:rPr lang="en-US" sz="1400" dirty="0" smtClean="0"/>
            <a:t> LII – Free Access to Law Movement</a:t>
          </a:r>
          <a:endParaRPr lang="en-US" sz="1400" dirty="0"/>
        </a:p>
      </dgm:t>
    </dgm:pt>
    <dgm:pt modelId="{8EBD0935-DE74-A742-AD8E-77ACD70B663F}" type="parTrans" cxnId="{A71FC57A-03C0-4E40-A0F0-9181A5702653}">
      <dgm:prSet/>
      <dgm:spPr/>
      <dgm:t>
        <a:bodyPr/>
        <a:lstStyle/>
        <a:p>
          <a:endParaRPr lang="en-US"/>
        </a:p>
      </dgm:t>
    </dgm:pt>
    <dgm:pt modelId="{CC3C1937-ABC6-184C-8DF3-1028269445EC}" type="sibTrans" cxnId="{A71FC57A-03C0-4E40-A0F0-9181A5702653}">
      <dgm:prSet/>
      <dgm:spPr/>
      <dgm:t>
        <a:bodyPr/>
        <a:lstStyle/>
        <a:p>
          <a:endParaRPr lang="en-US"/>
        </a:p>
      </dgm:t>
    </dgm:pt>
    <dgm:pt modelId="{AEAFDEDC-F5FE-A547-825F-0DE1A58D014A}">
      <dgm:prSet custT="1"/>
      <dgm:spPr/>
      <dgm:t>
        <a:bodyPr/>
        <a:lstStyle/>
        <a:p>
          <a:pPr rtl="0"/>
          <a:r>
            <a:rPr lang="en-US" sz="1400" dirty="0" smtClean="0"/>
            <a:t>2014 </a:t>
          </a:r>
        </a:p>
        <a:p>
          <a:pPr rtl="0"/>
          <a:r>
            <a:rPr lang="en-US" sz="1400" dirty="0" smtClean="0"/>
            <a:t>Data Privacy Legal </a:t>
          </a:r>
          <a:r>
            <a:rPr lang="en-US" sz="1400" dirty="0" err="1" smtClean="0"/>
            <a:t>Hackathon</a:t>
          </a:r>
          <a:endParaRPr lang="en-US" sz="1400" dirty="0"/>
        </a:p>
      </dgm:t>
    </dgm:pt>
    <dgm:pt modelId="{CE9CDE52-A5DB-9543-B86E-20D04B1A128E}" type="parTrans" cxnId="{4C23E357-65F0-2745-A780-B9230D6D2504}">
      <dgm:prSet/>
      <dgm:spPr/>
      <dgm:t>
        <a:bodyPr/>
        <a:lstStyle/>
        <a:p>
          <a:endParaRPr lang="en-US"/>
        </a:p>
      </dgm:t>
    </dgm:pt>
    <dgm:pt modelId="{95B1042A-911E-4E4B-AF68-7110ECF23E91}" type="sibTrans" cxnId="{4C23E357-65F0-2745-A780-B9230D6D2504}">
      <dgm:prSet/>
      <dgm:spPr/>
      <dgm:t>
        <a:bodyPr/>
        <a:lstStyle/>
        <a:p>
          <a:endParaRPr lang="en-US"/>
        </a:p>
      </dgm:t>
    </dgm:pt>
    <dgm:pt modelId="{228EACD4-CADB-B447-AA16-0A1B6E3AC0F6}">
      <dgm:prSet custT="1"/>
      <dgm:spPr/>
      <dgm:t>
        <a:bodyPr/>
        <a:lstStyle/>
        <a:p>
          <a:pPr rtl="0"/>
          <a:r>
            <a:rPr lang="en-US" sz="1400" dirty="0" smtClean="0"/>
            <a:t>1981 </a:t>
          </a:r>
        </a:p>
        <a:p>
          <a:pPr rtl="0"/>
          <a:r>
            <a:rPr lang="en-US" sz="1400" dirty="0" smtClean="0"/>
            <a:t>Legal Tech Conference</a:t>
          </a:r>
          <a:endParaRPr lang="en-US" sz="1400" dirty="0"/>
        </a:p>
      </dgm:t>
    </dgm:pt>
    <dgm:pt modelId="{DB1C18CF-F96C-354D-8981-A1B82BCAA26E}" type="parTrans" cxnId="{D08F0671-F97C-4E42-A7F1-369B5F22BFE7}">
      <dgm:prSet/>
      <dgm:spPr/>
      <dgm:t>
        <a:bodyPr/>
        <a:lstStyle/>
        <a:p>
          <a:endParaRPr lang="en-US"/>
        </a:p>
      </dgm:t>
    </dgm:pt>
    <dgm:pt modelId="{DBF2798B-1E5E-2F40-A39D-CE52402D322F}" type="sibTrans" cxnId="{D08F0671-F97C-4E42-A7F1-369B5F22BFE7}">
      <dgm:prSet/>
      <dgm:spPr/>
      <dgm:t>
        <a:bodyPr/>
        <a:lstStyle/>
        <a:p>
          <a:endParaRPr lang="en-US"/>
        </a:p>
      </dgm:t>
    </dgm:pt>
    <dgm:pt modelId="{8C1D4DAF-1FC4-D040-9500-894A83A26F80}" type="pres">
      <dgm:prSet presAssocID="{5F16DB26-A512-7F4B-BA3C-78379ECA968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8DC142-F8CF-5146-9A50-4B965AC148B6}" type="pres">
      <dgm:prSet presAssocID="{A2D914D8-E484-7A4C-8CC2-CCC7F6228E3A}" presName="composite" presStyleCnt="0"/>
      <dgm:spPr/>
    </dgm:pt>
    <dgm:pt modelId="{9C121E14-E177-2747-B15E-59D7C5A9757B}" type="pres">
      <dgm:prSet presAssocID="{A2D914D8-E484-7A4C-8CC2-CCC7F6228E3A}" presName="LShape" presStyleLbl="alignNode1" presStyleIdx="0" presStyleCnt="11"/>
      <dgm:spPr/>
    </dgm:pt>
    <dgm:pt modelId="{53CA72A2-A63B-C14D-83CD-E6B8752EFB12}" type="pres">
      <dgm:prSet presAssocID="{A2D914D8-E484-7A4C-8CC2-CCC7F6228E3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5794B-1A77-A84B-90C8-62AFC8E390B1}" type="pres">
      <dgm:prSet presAssocID="{A2D914D8-E484-7A4C-8CC2-CCC7F6228E3A}" presName="Triangle" presStyleLbl="alignNode1" presStyleIdx="1" presStyleCnt="11"/>
      <dgm:spPr/>
    </dgm:pt>
    <dgm:pt modelId="{81A955A6-EA22-F547-87FD-FC4D87FDAC2E}" type="pres">
      <dgm:prSet presAssocID="{A7B9DD60-9092-D246-8CE4-DC93CA839531}" presName="sibTrans" presStyleCnt="0"/>
      <dgm:spPr/>
    </dgm:pt>
    <dgm:pt modelId="{AE6F0BE3-F065-8C4D-9AD4-5B8FF44C08B9}" type="pres">
      <dgm:prSet presAssocID="{A7B9DD60-9092-D246-8CE4-DC93CA839531}" presName="space" presStyleCnt="0"/>
      <dgm:spPr/>
    </dgm:pt>
    <dgm:pt modelId="{A4D24677-BB8D-A741-9409-5669E28A0A15}" type="pres">
      <dgm:prSet presAssocID="{228EACD4-CADB-B447-AA16-0A1B6E3AC0F6}" presName="composite" presStyleCnt="0"/>
      <dgm:spPr/>
    </dgm:pt>
    <dgm:pt modelId="{6FEE1A7E-4352-A449-9581-36B651139ED1}" type="pres">
      <dgm:prSet presAssocID="{228EACD4-CADB-B447-AA16-0A1B6E3AC0F6}" presName="LShape" presStyleLbl="alignNode1" presStyleIdx="2" presStyleCnt="11"/>
      <dgm:spPr/>
    </dgm:pt>
    <dgm:pt modelId="{802613EA-B278-BE48-BC08-CE290D0FD073}" type="pres">
      <dgm:prSet presAssocID="{228EACD4-CADB-B447-AA16-0A1B6E3AC0F6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01C37-5476-E64C-9A04-D86F2859CDC3}" type="pres">
      <dgm:prSet presAssocID="{228EACD4-CADB-B447-AA16-0A1B6E3AC0F6}" presName="Triangle" presStyleLbl="alignNode1" presStyleIdx="3" presStyleCnt="11"/>
      <dgm:spPr/>
    </dgm:pt>
    <dgm:pt modelId="{65892ABC-A8CC-CD4D-A83D-664028B6794E}" type="pres">
      <dgm:prSet presAssocID="{DBF2798B-1E5E-2F40-A39D-CE52402D322F}" presName="sibTrans" presStyleCnt="0"/>
      <dgm:spPr/>
    </dgm:pt>
    <dgm:pt modelId="{F8FB7C62-40A3-C74A-9B1D-4AD58BD543EF}" type="pres">
      <dgm:prSet presAssocID="{DBF2798B-1E5E-2F40-A39D-CE52402D322F}" presName="space" presStyleCnt="0"/>
      <dgm:spPr/>
    </dgm:pt>
    <dgm:pt modelId="{28AFF305-B6FA-D147-A4F0-9C658F87A3DD}" type="pres">
      <dgm:prSet presAssocID="{64A8D089-B9CF-FC4B-B6B9-31D37956E023}" presName="composite" presStyleCnt="0"/>
      <dgm:spPr/>
    </dgm:pt>
    <dgm:pt modelId="{108F5F87-DA30-E041-833D-9CD74D1851C5}" type="pres">
      <dgm:prSet presAssocID="{64A8D089-B9CF-FC4B-B6B9-31D37956E023}" presName="LShape" presStyleLbl="alignNode1" presStyleIdx="4" presStyleCnt="11"/>
      <dgm:spPr/>
    </dgm:pt>
    <dgm:pt modelId="{C6BCBF35-3100-9D4C-883B-D426FC5633F0}" type="pres">
      <dgm:prSet presAssocID="{64A8D089-B9CF-FC4B-B6B9-31D37956E023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08780-C1F7-964A-B7F0-6D04E48B5983}" type="pres">
      <dgm:prSet presAssocID="{64A8D089-B9CF-FC4B-B6B9-31D37956E023}" presName="Triangle" presStyleLbl="alignNode1" presStyleIdx="5" presStyleCnt="11"/>
      <dgm:spPr/>
    </dgm:pt>
    <dgm:pt modelId="{54B4ACF8-37D3-A045-8EBC-808CBD49453B}" type="pres">
      <dgm:prSet presAssocID="{017E7114-E891-0941-976D-20B8138432A8}" presName="sibTrans" presStyleCnt="0"/>
      <dgm:spPr/>
    </dgm:pt>
    <dgm:pt modelId="{F8FA6E41-9305-E948-BDDE-D2A3378BD541}" type="pres">
      <dgm:prSet presAssocID="{017E7114-E891-0941-976D-20B8138432A8}" presName="space" presStyleCnt="0"/>
      <dgm:spPr/>
    </dgm:pt>
    <dgm:pt modelId="{2BB43C2F-43F7-F943-84C6-53A66D5153E0}" type="pres">
      <dgm:prSet presAssocID="{77EFD566-45C0-474A-8AFA-024E001EA729}" presName="composite" presStyleCnt="0"/>
      <dgm:spPr/>
    </dgm:pt>
    <dgm:pt modelId="{117F689F-9F01-CF45-BC79-A93ABA034985}" type="pres">
      <dgm:prSet presAssocID="{77EFD566-45C0-474A-8AFA-024E001EA729}" presName="LShape" presStyleLbl="alignNode1" presStyleIdx="6" presStyleCnt="11"/>
      <dgm:spPr/>
    </dgm:pt>
    <dgm:pt modelId="{D35629D7-97D1-E647-8338-4F07B0E67D7E}" type="pres">
      <dgm:prSet presAssocID="{77EFD566-45C0-474A-8AFA-024E001EA729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1D32D-2139-7142-AD7E-B84330C0CF77}" type="pres">
      <dgm:prSet presAssocID="{77EFD566-45C0-474A-8AFA-024E001EA729}" presName="Triangle" presStyleLbl="alignNode1" presStyleIdx="7" presStyleCnt="11"/>
      <dgm:spPr/>
    </dgm:pt>
    <dgm:pt modelId="{5BAE24E4-DBC3-834C-9281-AB3BD24DB410}" type="pres">
      <dgm:prSet presAssocID="{CC3C1937-ABC6-184C-8DF3-1028269445EC}" presName="sibTrans" presStyleCnt="0"/>
      <dgm:spPr/>
    </dgm:pt>
    <dgm:pt modelId="{3A559EB9-340B-044E-9914-98A1C07FA185}" type="pres">
      <dgm:prSet presAssocID="{CC3C1937-ABC6-184C-8DF3-1028269445EC}" presName="space" presStyleCnt="0"/>
      <dgm:spPr/>
    </dgm:pt>
    <dgm:pt modelId="{12B1F2D3-69B7-4A4D-824E-BF002F15172C}" type="pres">
      <dgm:prSet presAssocID="{A0E5A431-4103-074D-9048-304A2413FDD0}" presName="composite" presStyleCnt="0"/>
      <dgm:spPr/>
    </dgm:pt>
    <dgm:pt modelId="{8ACE2FD5-96A8-6747-99E0-DBC869DE2FEA}" type="pres">
      <dgm:prSet presAssocID="{A0E5A431-4103-074D-9048-304A2413FDD0}" presName="LShape" presStyleLbl="alignNode1" presStyleIdx="8" presStyleCnt="11" custLinFactNeighborY="35339"/>
      <dgm:spPr/>
    </dgm:pt>
    <dgm:pt modelId="{3E5063C3-93EA-AE40-A5AE-F07F2638347F}" type="pres">
      <dgm:prSet presAssocID="{A0E5A431-4103-074D-9048-304A2413FDD0}" presName="ParentText" presStyleLbl="revTx" presStyleIdx="4" presStyleCnt="6" custLinFactNeighborX="6747" custLinFactNeighborY="223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A1711-DD6E-5448-9EFA-1D3F792B08B3}" type="pres">
      <dgm:prSet presAssocID="{A0E5A431-4103-074D-9048-304A2413FDD0}" presName="Triangle" presStyleLbl="alignNode1" presStyleIdx="9" presStyleCnt="11" custLinFactNeighborY="77986"/>
      <dgm:spPr/>
    </dgm:pt>
    <dgm:pt modelId="{37C3C9E8-4A87-0E41-903E-296F7478E2C1}" type="pres">
      <dgm:prSet presAssocID="{203A7EF1-4685-7341-9969-5D0520FD632A}" presName="sibTrans" presStyleCnt="0"/>
      <dgm:spPr/>
    </dgm:pt>
    <dgm:pt modelId="{4262BAE7-4D9E-B341-B5AE-1B2A90E64A73}" type="pres">
      <dgm:prSet presAssocID="{203A7EF1-4685-7341-9969-5D0520FD632A}" presName="space" presStyleCnt="0"/>
      <dgm:spPr/>
    </dgm:pt>
    <dgm:pt modelId="{A7809793-6A09-9441-8D0F-AE095E8B1F04}" type="pres">
      <dgm:prSet presAssocID="{AEAFDEDC-F5FE-A547-825F-0DE1A58D014A}" presName="composite" presStyleCnt="0"/>
      <dgm:spPr/>
    </dgm:pt>
    <dgm:pt modelId="{B0DEC55A-AE88-7048-9302-3E18B8BCB0AA}" type="pres">
      <dgm:prSet presAssocID="{AEAFDEDC-F5FE-A547-825F-0DE1A58D014A}" presName="LShape" presStyleLbl="alignNode1" presStyleIdx="10" presStyleCnt="11" custLinFactNeighborX="-287" custLinFactNeighborY="22105"/>
      <dgm:spPr/>
    </dgm:pt>
    <dgm:pt modelId="{787F0E29-B95E-344E-83EC-2FB109EA7070}" type="pres">
      <dgm:prSet presAssocID="{AEAFDEDC-F5FE-A547-825F-0DE1A58D014A}" presName="ParentText" presStyleLbl="revTx" presStyleIdx="5" presStyleCnt="6" custLinFactNeighborX="3133" custLinFactNeighborY="19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1983F7-1C80-3249-BDC8-07D66D7FADDB}" srcId="{5F16DB26-A512-7F4B-BA3C-78379ECA968D}" destId="{A0E5A431-4103-074D-9048-304A2413FDD0}" srcOrd="4" destOrd="0" parTransId="{531A3327-B7DA-7F4F-AA89-D5A2C4F2C475}" sibTransId="{203A7EF1-4685-7341-9969-5D0520FD632A}"/>
    <dgm:cxn modelId="{E96EFB98-B5DF-5E45-81AF-55A614125D1F}" type="presOf" srcId="{64A8D089-B9CF-FC4B-B6B9-31D37956E023}" destId="{C6BCBF35-3100-9D4C-883B-D426FC5633F0}" srcOrd="0" destOrd="0" presId="urn:microsoft.com/office/officeart/2009/3/layout/StepUpProcess"/>
    <dgm:cxn modelId="{D08F0671-F97C-4E42-A7F1-369B5F22BFE7}" srcId="{5F16DB26-A512-7F4B-BA3C-78379ECA968D}" destId="{228EACD4-CADB-B447-AA16-0A1B6E3AC0F6}" srcOrd="1" destOrd="0" parTransId="{DB1C18CF-F96C-354D-8981-A1B82BCAA26E}" sibTransId="{DBF2798B-1E5E-2F40-A39D-CE52402D322F}"/>
    <dgm:cxn modelId="{8D690839-25F1-A44D-8BC8-C69FC3E9131D}" srcId="{5F16DB26-A512-7F4B-BA3C-78379ECA968D}" destId="{A2D914D8-E484-7A4C-8CC2-CCC7F6228E3A}" srcOrd="0" destOrd="0" parTransId="{A91ECBA6-36FE-F743-82BE-3A9610D5CADA}" sibTransId="{A7B9DD60-9092-D246-8CE4-DC93CA839531}"/>
    <dgm:cxn modelId="{4C23E357-65F0-2745-A780-B9230D6D2504}" srcId="{5F16DB26-A512-7F4B-BA3C-78379ECA968D}" destId="{AEAFDEDC-F5FE-A547-825F-0DE1A58D014A}" srcOrd="5" destOrd="0" parTransId="{CE9CDE52-A5DB-9543-B86E-20D04B1A128E}" sibTransId="{95B1042A-911E-4E4B-AF68-7110ECF23E91}"/>
    <dgm:cxn modelId="{B6E8BBFE-405B-3A4F-8BB7-706C96ED844E}" type="presOf" srcId="{A2D914D8-E484-7A4C-8CC2-CCC7F6228E3A}" destId="{53CA72A2-A63B-C14D-83CD-E6B8752EFB12}" srcOrd="0" destOrd="0" presId="urn:microsoft.com/office/officeart/2009/3/layout/StepUpProcess"/>
    <dgm:cxn modelId="{7A35E4ED-5599-1448-8FB2-933072B9C78B}" type="presOf" srcId="{228EACD4-CADB-B447-AA16-0A1B6E3AC0F6}" destId="{802613EA-B278-BE48-BC08-CE290D0FD073}" srcOrd="0" destOrd="0" presId="urn:microsoft.com/office/officeart/2009/3/layout/StepUpProcess"/>
    <dgm:cxn modelId="{5A9E42A2-72D0-BD4A-89BD-7F3491E084C1}" type="presOf" srcId="{A0E5A431-4103-074D-9048-304A2413FDD0}" destId="{3E5063C3-93EA-AE40-A5AE-F07F2638347F}" srcOrd="0" destOrd="0" presId="urn:microsoft.com/office/officeart/2009/3/layout/StepUpProcess"/>
    <dgm:cxn modelId="{2A597959-8D84-814D-B4A7-4781A976E1D9}" srcId="{5F16DB26-A512-7F4B-BA3C-78379ECA968D}" destId="{64A8D089-B9CF-FC4B-B6B9-31D37956E023}" srcOrd="2" destOrd="0" parTransId="{0184268C-1200-764C-947C-514ABD6E5ECB}" sibTransId="{017E7114-E891-0941-976D-20B8138432A8}"/>
    <dgm:cxn modelId="{7BC9AD3F-4F7E-F64B-8879-E8B1E00E4647}" type="presOf" srcId="{5F16DB26-A512-7F4B-BA3C-78379ECA968D}" destId="{8C1D4DAF-1FC4-D040-9500-894A83A26F80}" srcOrd="0" destOrd="0" presId="urn:microsoft.com/office/officeart/2009/3/layout/StepUpProcess"/>
    <dgm:cxn modelId="{75D4CFC7-A59A-9F4A-ABDC-0D81CDCFBA79}" type="presOf" srcId="{77EFD566-45C0-474A-8AFA-024E001EA729}" destId="{D35629D7-97D1-E647-8338-4F07B0E67D7E}" srcOrd="0" destOrd="0" presId="urn:microsoft.com/office/officeart/2009/3/layout/StepUpProcess"/>
    <dgm:cxn modelId="{A71FC57A-03C0-4E40-A0F0-9181A5702653}" srcId="{5F16DB26-A512-7F4B-BA3C-78379ECA968D}" destId="{77EFD566-45C0-474A-8AFA-024E001EA729}" srcOrd="3" destOrd="0" parTransId="{8EBD0935-DE74-A742-AD8E-77ACD70B663F}" sibTransId="{CC3C1937-ABC6-184C-8DF3-1028269445EC}"/>
    <dgm:cxn modelId="{07B40E51-8241-494C-9DAF-AB99EEEB2140}" type="presOf" srcId="{AEAFDEDC-F5FE-A547-825F-0DE1A58D014A}" destId="{787F0E29-B95E-344E-83EC-2FB109EA7070}" srcOrd="0" destOrd="0" presId="urn:microsoft.com/office/officeart/2009/3/layout/StepUpProcess"/>
    <dgm:cxn modelId="{E7F2E5C8-81F0-7F40-A9BA-6B34A0B41982}" type="presParOf" srcId="{8C1D4DAF-1FC4-D040-9500-894A83A26F80}" destId="{EF8DC142-F8CF-5146-9A50-4B965AC148B6}" srcOrd="0" destOrd="0" presId="urn:microsoft.com/office/officeart/2009/3/layout/StepUpProcess"/>
    <dgm:cxn modelId="{19A35903-C32D-A04F-8880-36AEC5494D4B}" type="presParOf" srcId="{EF8DC142-F8CF-5146-9A50-4B965AC148B6}" destId="{9C121E14-E177-2747-B15E-59D7C5A9757B}" srcOrd="0" destOrd="0" presId="urn:microsoft.com/office/officeart/2009/3/layout/StepUpProcess"/>
    <dgm:cxn modelId="{5347A04E-5D77-8E42-B8EF-9EC00DAD3CD2}" type="presParOf" srcId="{EF8DC142-F8CF-5146-9A50-4B965AC148B6}" destId="{53CA72A2-A63B-C14D-83CD-E6B8752EFB12}" srcOrd="1" destOrd="0" presId="urn:microsoft.com/office/officeart/2009/3/layout/StepUpProcess"/>
    <dgm:cxn modelId="{ABDAD275-3211-2543-8D3C-4F32EFE16385}" type="presParOf" srcId="{EF8DC142-F8CF-5146-9A50-4B965AC148B6}" destId="{64E5794B-1A77-A84B-90C8-62AFC8E390B1}" srcOrd="2" destOrd="0" presId="urn:microsoft.com/office/officeart/2009/3/layout/StepUpProcess"/>
    <dgm:cxn modelId="{CE94129F-80A2-9940-901A-C4959550E932}" type="presParOf" srcId="{8C1D4DAF-1FC4-D040-9500-894A83A26F80}" destId="{81A955A6-EA22-F547-87FD-FC4D87FDAC2E}" srcOrd="1" destOrd="0" presId="urn:microsoft.com/office/officeart/2009/3/layout/StepUpProcess"/>
    <dgm:cxn modelId="{E77C54A2-C6B4-3D49-AD51-99F1E59827BC}" type="presParOf" srcId="{81A955A6-EA22-F547-87FD-FC4D87FDAC2E}" destId="{AE6F0BE3-F065-8C4D-9AD4-5B8FF44C08B9}" srcOrd="0" destOrd="0" presId="urn:microsoft.com/office/officeart/2009/3/layout/StepUpProcess"/>
    <dgm:cxn modelId="{F9DA9A97-44A7-C147-B6CB-6B15873FAE8A}" type="presParOf" srcId="{8C1D4DAF-1FC4-D040-9500-894A83A26F80}" destId="{A4D24677-BB8D-A741-9409-5669E28A0A15}" srcOrd="2" destOrd="0" presId="urn:microsoft.com/office/officeart/2009/3/layout/StepUpProcess"/>
    <dgm:cxn modelId="{DF3148B5-AAAD-FF40-A1A8-38A9E29A47F4}" type="presParOf" srcId="{A4D24677-BB8D-A741-9409-5669E28A0A15}" destId="{6FEE1A7E-4352-A449-9581-36B651139ED1}" srcOrd="0" destOrd="0" presId="urn:microsoft.com/office/officeart/2009/3/layout/StepUpProcess"/>
    <dgm:cxn modelId="{A46E3C97-4AB1-AC40-873B-572E7A3A709B}" type="presParOf" srcId="{A4D24677-BB8D-A741-9409-5669E28A0A15}" destId="{802613EA-B278-BE48-BC08-CE290D0FD073}" srcOrd="1" destOrd="0" presId="urn:microsoft.com/office/officeart/2009/3/layout/StepUpProcess"/>
    <dgm:cxn modelId="{34460C50-C852-764E-BBFA-C0585CDF54A6}" type="presParOf" srcId="{A4D24677-BB8D-A741-9409-5669E28A0A15}" destId="{CC201C37-5476-E64C-9A04-D86F2859CDC3}" srcOrd="2" destOrd="0" presId="urn:microsoft.com/office/officeart/2009/3/layout/StepUpProcess"/>
    <dgm:cxn modelId="{44E02AD4-C2CB-9F40-88AB-73668AA30B4F}" type="presParOf" srcId="{8C1D4DAF-1FC4-D040-9500-894A83A26F80}" destId="{65892ABC-A8CC-CD4D-A83D-664028B6794E}" srcOrd="3" destOrd="0" presId="urn:microsoft.com/office/officeart/2009/3/layout/StepUpProcess"/>
    <dgm:cxn modelId="{161172F2-358A-104B-B20D-90A80B3AE339}" type="presParOf" srcId="{65892ABC-A8CC-CD4D-A83D-664028B6794E}" destId="{F8FB7C62-40A3-C74A-9B1D-4AD58BD543EF}" srcOrd="0" destOrd="0" presId="urn:microsoft.com/office/officeart/2009/3/layout/StepUpProcess"/>
    <dgm:cxn modelId="{8CFBDFE3-225C-864D-AEBC-2C73AB4D8917}" type="presParOf" srcId="{8C1D4DAF-1FC4-D040-9500-894A83A26F80}" destId="{28AFF305-B6FA-D147-A4F0-9C658F87A3DD}" srcOrd="4" destOrd="0" presId="urn:microsoft.com/office/officeart/2009/3/layout/StepUpProcess"/>
    <dgm:cxn modelId="{4FCFA2CD-D468-A640-9893-08B33F05AF1A}" type="presParOf" srcId="{28AFF305-B6FA-D147-A4F0-9C658F87A3DD}" destId="{108F5F87-DA30-E041-833D-9CD74D1851C5}" srcOrd="0" destOrd="0" presId="urn:microsoft.com/office/officeart/2009/3/layout/StepUpProcess"/>
    <dgm:cxn modelId="{0E59F6A3-AA8A-1346-997F-677ACFDEE015}" type="presParOf" srcId="{28AFF305-B6FA-D147-A4F0-9C658F87A3DD}" destId="{C6BCBF35-3100-9D4C-883B-D426FC5633F0}" srcOrd="1" destOrd="0" presId="urn:microsoft.com/office/officeart/2009/3/layout/StepUpProcess"/>
    <dgm:cxn modelId="{C835DEE4-0E5E-7E44-9268-9CC0069AC518}" type="presParOf" srcId="{28AFF305-B6FA-D147-A4F0-9C658F87A3DD}" destId="{4DC08780-C1F7-964A-B7F0-6D04E48B5983}" srcOrd="2" destOrd="0" presId="urn:microsoft.com/office/officeart/2009/3/layout/StepUpProcess"/>
    <dgm:cxn modelId="{BD7D0289-C750-B541-A7A0-FC0EA12E7315}" type="presParOf" srcId="{8C1D4DAF-1FC4-D040-9500-894A83A26F80}" destId="{54B4ACF8-37D3-A045-8EBC-808CBD49453B}" srcOrd="5" destOrd="0" presId="urn:microsoft.com/office/officeart/2009/3/layout/StepUpProcess"/>
    <dgm:cxn modelId="{52E80E01-0511-EC40-93CD-894C548F43D4}" type="presParOf" srcId="{54B4ACF8-37D3-A045-8EBC-808CBD49453B}" destId="{F8FA6E41-9305-E948-BDDE-D2A3378BD541}" srcOrd="0" destOrd="0" presId="urn:microsoft.com/office/officeart/2009/3/layout/StepUpProcess"/>
    <dgm:cxn modelId="{3ACCB788-9178-7C4B-AFF0-2D5D23A5473A}" type="presParOf" srcId="{8C1D4DAF-1FC4-D040-9500-894A83A26F80}" destId="{2BB43C2F-43F7-F943-84C6-53A66D5153E0}" srcOrd="6" destOrd="0" presId="urn:microsoft.com/office/officeart/2009/3/layout/StepUpProcess"/>
    <dgm:cxn modelId="{58C4B2D2-22D7-944C-9004-2D74DFA32C13}" type="presParOf" srcId="{2BB43C2F-43F7-F943-84C6-53A66D5153E0}" destId="{117F689F-9F01-CF45-BC79-A93ABA034985}" srcOrd="0" destOrd="0" presId="urn:microsoft.com/office/officeart/2009/3/layout/StepUpProcess"/>
    <dgm:cxn modelId="{A6496B8E-C37B-6A40-BBBE-48031FE84E87}" type="presParOf" srcId="{2BB43C2F-43F7-F943-84C6-53A66D5153E0}" destId="{D35629D7-97D1-E647-8338-4F07B0E67D7E}" srcOrd="1" destOrd="0" presId="urn:microsoft.com/office/officeart/2009/3/layout/StepUpProcess"/>
    <dgm:cxn modelId="{69498136-A9BB-3049-A710-2965C46184CD}" type="presParOf" srcId="{2BB43C2F-43F7-F943-84C6-53A66D5153E0}" destId="{C061D32D-2139-7142-AD7E-B84330C0CF77}" srcOrd="2" destOrd="0" presId="urn:microsoft.com/office/officeart/2009/3/layout/StepUpProcess"/>
    <dgm:cxn modelId="{3C450350-35E8-414D-8606-163166C9DBF3}" type="presParOf" srcId="{8C1D4DAF-1FC4-D040-9500-894A83A26F80}" destId="{5BAE24E4-DBC3-834C-9281-AB3BD24DB410}" srcOrd="7" destOrd="0" presId="urn:microsoft.com/office/officeart/2009/3/layout/StepUpProcess"/>
    <dgm:cxn modelId="{8EC56328-87FD-2046-8C36-B176601A9993}" type="presParOf" srcId="{5BAE24E4-DBC3-834C-9281-AB3BD24DB410}" destId="{3A559EB9-340B-044E-9914-98A1C07FA185}" srcOrd="0" destOrd="0" presId="urn:microsoft.com/office/officeart/2009/3/layout/StepUpProcess"/>
    <dgm:cxn modelId="{0000C85B-E63E-074E-BF86-E41E6004239E}" type="presParOf" srcId="{8C1D4DAF-1FC4-D040-9500-894A83A26F80}" destId="{12B1F2D3-69B7-4A4D-824E-BF002F15172C}" srcOrd="8" destOrd="0" presId="urn:microsoft.com/office/officeart/2009/3/layout/StepUpProcess"/>
    <dgm:cxn modelId="{D721E13B-1864-074C-A8BA-71C65B5BAE77}" type="presParOf" srcId="{12B1F2D3-69B7-4A4D-824E-BF002F15172C}" destId="{8ACE2FD5-96A8-6747-99E0-DBC869DE2FEA}" srcOrd="0" destOrd="0" presId="urn:microsoft.com/office/officeart/2009/3/layout/StepUpProcess"/>
    <dgm:cxn modelId="{47E4B110-FA46-8D43-80D3-990253204A4D}" type="presParOf" srcId="{12B1F2D3-69B7-4A4D-824E-BF002F15172C}" destId="{3E5063C3-93EA-AE40-A5AE-F07F2638347F}" srcOrd="1" destOrd="0" presId="urn:microsoft.com/office/officeart/2009/3/layout/StepUpProcess"/>
    <dgm:cxn modelId="{26D539AB-E1AB-A340-B26B-D08FB1FA444E}" type="presParOf" srcId="{12B1F2D3-69B7-4A4D-824E-BF002F15172C}" destId="{A92A1711-DD6E-5448-9EFA-1D3F792B08B3}" srcOrd="2" destOrd="0" presId="urn:microsoft.com/office/officeart/2009/3/layout/StepUpProcess"/>
    <dgm:cxn modelId="{E298C968-AB2B-A64E-9258-DD4F731FFF94}" type="presParOf" srcId="{8C1D4DAF-1FC4-D040-9500-894A83A26F80}" destId="{37C3C9E8-4A87-0E41-903E-296F7478E2C1}" srcOrd="9" destOrd="0" presId="urn:microsoft.com/office/officeart/2009/3/layout/StepUpProcess"/>
    <dgm:cxn modelId="{DA87BBBB-B9A7-204E-9262-2C6CEA48244B}" type="presParOf" srcId="{37C3C9E8-4A87-0E41-903E-296F7478E2C1}" destId="{4262BAE7-4D9E-B341-B5AE-1B2A90E64A73}" srcOrd="0" destOrd="0" presId="urn:microsoft.com/office/officeart/2009/3/layout/StepUpProcess"/>
    <dgm:cxn modelId="{1DF69DE0-A24B-BB44-8AD3-11CD5AD514D7}" type="presParOf" srcId="{8C1D4DAF-1FC4-D040-9500-894A83A26F80}" destId="{A7809793-6A09-9441-8D0F-AE095E8B1F04}" srcOrd="10" destOrd="0" presId="urn:microsoft.com/office/officeart/2009/3/layout/StepUpProcess"/>
    <dgm:cxn modelId="{D331146B-BA5F-844B-928A-F1C973F91250}" type="presParOf" srcId="{A7809793-6A09-9441-8D0F-AE095E8B1F04}" destId="{B0DEC55A-AE88-7048-9302-3E18B8BCB0AA}" srcOrd="0" destOrd="0" presId="urn:microsoft.com/office/officeart/2009/3/layout/StepUpProcess"/>
    <dgm:cxn modelId="{DA7E7B50-1F36-8E41-AED3-0DC9DF9051D7}" type="presParOf" srcId="{A7809793-6A09-9441-8D0F-AE095E8B1F04}" destId="{787F0E29-B95E-344E-83EC-2FB109EA707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4CF854-A42D-BB45-9AC0-0071F6BA24C5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62C2F-28B0-C94B-ACFF-CEE097E4587D}">
      <dgm:prSet/>
      <dgm:spPr/>
      <dgm:t>
        <a:bodyPr/>
        <a:lstStyle/>
        <a:p>
          <a:pPr rtl="0"/>
          <a:r>
            <a:rPr lang="en-US" smtClean="0"/>
            <a:t>2005 </a:t>
          </a:r>
          <a:endParaRPr lang="en-US"/>
        </a:p>
      </dgm:t>
    </dgm:pt>
    <dgm:pt modelId="{3DDA0CCD-54B6-AB4E-AEB6-B8389DF6E6E6}" type="parTrans" cxnId="{7AF5B0FC-FCB8-AA45-818E-23AE1278A4B3}">
      <dgm:prSet/>
      <dgm:spPr/>
      <dgm:t>
        <a:bodyPr/>
        <a:lstStyle/>
        <a:p>
          <a:endParaRPr lang="en-US"/>
        </a:p>
      </dgm:t>
    </dgm:pt>
    <dgm:pt modelId="{19099F4B-6B4C-DC45-AAD2-E116C9C06648}" type="sibTrans" cxnId="{7AF5B0FC-FCB8-AA45-818E-23AE1278A4B3}">
      <dgm:prSet/>
      <dgm:spPr/>
      <dgm:t>
        <a:bodyPr/>
        <a:lstStyle/>
        <a:p>
          <a:endParaRPr lang="en-US"/>
        </a:p>
      </dgm:t>
    </dgm:pt>
    <dgm:pt modelId="{D1C5BA60-5FAE-CE48-8555-44EBEBF09CEE}">
      <dgm:prSet/>
      <dgm:spPr/>
      <dgm:t>
        <a:bodyPr/>
        <a:lstStyle/>
        <a:p>
          <a:pPr rtl="0"/>
          <a:r>
            <a:rPr lang="en-US" dirty="0" smtClean="0"/>
            <a:t>US Privacy Act converted to a process flow diagram</a:t>
          </a:r>
          <a:endParaRPr lang="en-US" dirty="0"/>
        </a:p>
      </dgm:t>
    </dgm:pt>
    <dgm:pt modelId="{8AD46B92-60A7-9241-BF06-FD3A15CA6632}" type="parTrans" cxnId="{566EF0E0-A1BA-284F-9C76-5FC52F800A1D}">
      <dgm:prSet/>
      <dgm:spPr/>
      <dgm:t>
        <a:bodyPr/>
        <a:lstStyle/>
        <a:p>
          <a:endParaRPr lang="en-US"/>
        </a:p>
      </dgm:t>
    </dgm:pt>
    <dgm:pt modelId="{E50D373C-E4EF-EA4C-A328-67D7EBD32E8B}" type="sibTrans" cxnId="{566EF0E0-A1BA-284F-9C76-5FC52F800A1D}">
      <dgm:prSet/>
      <dgm:spPr/>
      <dgm:t>
        <a:bodyPr/>
        <a:lstStyle/>
        <a:p>
          <a:endParaRPr lang="en-US"/>
        </a:p>
      </dgm:t>
    </dgm:pt>
    <dgm:pt modelId="{DA40A46B-473C-8C4B-A57D-CFF92D3093E3}">
      <dgm:prSet/>
      <dgm:spPr/>
      <dgm:t>
        <a:bodyPr/>
        <a:lstStyle/>
        <a:p>
          <a:pPr rtl="0"/>
          <a:r>
            <a:rPr lang="en-US" smtClean="0"/>
            <a:t>2009 </a:t>
          </a:r>
          <a:endParaRPr lang="en-US"/>
        </a:p>
      </dgm:t>
    </dgm:pt>
    <dgm:pt modelId="{1B765463-F409-2F46-B9AB-F2820F14B2D8}" type="parTrans" cxnId="{155D15E2-F545-7C4B-BC1F-BE9DB009EBE5}">
      <dgm:prSet/>
      <dgm:spPr/>
      <dgm:t>
        <a:bodyPr/>
        <a:lstStyle/>
        <a:p>
          <a:endParaRPr lang="en-US"/>
        </a:p>
      </dgm:t>
    </dgm:pt>
    <dgm:pt modelId="{B09C5B53-7060-E84B-81B6-9239656B3367}" type="sibTrans" cxnId="{155D15E2-F545-7C4B-BC1F-BE9DB009EBE5}">
      <dgm:prSet/>
      <dgm:spPr/>
      <dgm:t>
        <a:bodyPr/>
        <a:lstStyle/>
        <a:p>
          <a:endParaRPr lang="en-US"/>
        </a:p>
      </dgm:t>
    </dgm:pt>
    <dgm:pt modelId="{89526E54-BEFB-8E46-9695-7E760EBDB3A5}">
      <dgm:prSet/>
      <dgm:spPr/>
      <dgm:t>
        <a:bodyPr/>
        <a:lstStyle/>
        <a:p>
          <a:pPr rtl="0"/>
          <a:r>
            <a:rPr lang="en-US" smtClean="0"/>
            <a:t>Map US Privacy Act &amp; others to metadata structure</a:t>
          </a:r>
          <a:endParaRPr lang="en-US"/>
        </a:p>
      </dgm:t>
    </dgm:pt>
    <dgm:pt modelId="{0F2B9C1C-1150-B345-BEDC-667DC8989F66}" type="parTrans" cxnId="{790B1705-B416-3645-B370-A31AA7DD05F1}">
      <dgm:prSet/>
      <dgm:spPr/>
      <dgm:t>
        <a:bodyPr/>
        <a:lstStyle/>
        <a:p>
          <a:endParaRPr lang="en-US"/>
        </a:p>
      </dgm:t>
    </dgm:pt>
    <dgm:pt modelId="{892A36B4-342D-5942-A946-FACBB0CE7355}" type="sibTrans" cxnId="{790B1705-B416-3645-B370-A31AA7DD05F1}">
      <dgm:prSet/>
      <dgm:spPr/>
      <dgm:t>
        <a:bodyPr/>
        <a:lstStyle/>
        <a:p>
          <a:endParaRPr lang="en-US"/>
        </a:p>
      </dgm:t>
    </dgm:pt>
    <dgm:pt modelId="{1425F939-47C2-4E40-B548-A1498435E597}">
      <dgm:prSet/>
      <dgm:spPr/>
      <dgm:t>
        <a:bodyPr/>
        <a:lstStyle/>
        <a:p>
          <a:pPr rtl="0"/>
          <a:r>
            <a:rPr lang="en-US" smtClean="0"/>
            <a:t>2010 </a:t>
          </a:r>
          <a:endParaRPr lang="en-US"/>
        </a:p>
      </dgm:t>
    </dgm:pt>
    <dgm:pt modelId="{46E90DCD-4FED-6745-ADB6-9929EC21A3CA}" type="parTrans" cxnId="{003D7A93-69D0-794C-86FB-0FCD76ED2086}">
      <dgm:prSet/>
      <dgm:spPr/>
      <dgm:t>
        <a:bodyPr/>
        <a:lstStyle/>
        <a:p>
          <a:endParaRPr lang="en-US"/>
        </a:p>
      </dgm:t>
    </dgm:pt>
    <dgm:pt modelId="{82A41EC0-00FC-BA42-8253-2D7343057A35}" type="sibTrans" cxnId="{003D7A93-69D0-794C-86FB-0FCD76ED2086}">
      <dgm:prSet/>
      <dgm:spPr/>
      <dgm:t>
        <a:bodyPr/>
        <a:lstStyle/>
        <a:p>
          <a:endParaRPr lang="en-US"/>
        </a:p>
      </dgm:t>
    </dgm:pt>
    <dgm:pt modelId="{A31A6AE5-BD44-D545-B122-86A54F3C83C3}">
      <dgm:prSet/>
      <dgm:spPr/>
      <dgm:t>
        <a:bodyPr/>
        <a:lstStyle/>
        <a:p>
          <a:pPr rtl="0"/>
          <a:r>
            <a:rPr lang="en-US" dirty="0" smtClean="0"/>
            <a:t>MIT prototype Accountable System - reasons the US Privacy Act over data transactions and provides plain language explanations.</a:t>
          </a:r>
          <a:endParaRPr lang="en-US" dirty="0"/>
        </a:p>
      </dgm:t>
    </dgm:pt>
    <dgm:pt modelId="{262312F2-9291-8E45-9754-1D10BAEFBC62}" type="parTrans" cxnId="{048A1212-4B7D-3745-9DAD-D87AB1705CE0}">
      <dgm:prSet/>
      <dgm:spPr/>
      <dgm:t>
        <a:bodyPr/>
        <a:lstStyle/>
        <a:p>
          <a:endParaRPr lang="en-US"/>
        </a:p>
      </dgm:t>
    </dgm:pt>
    <dgm:pt modelId="{05FFCB49-35AC-D84F-B844-FB16809924B0}" type="sibTrans" cxnId="{048A1212-4B7D-3745-9DAD-D87AB1705CE0}">
      <dgm:prSet/>
      <dgm:spPr/>
      <dgm:t>
        <a:bodyPr/>
        <a:lstStyle/>
        <a:p>
          <a:endParaRPr lang="en-US"/>
        </a:p>
      </dgm:t>
    </dgm:pt>
    <dgm:pt modelId="{EF7B6DB9-5D8B-0147-A56C-67BEBC862E51}">
      <dgm:prSet/>
      <dgm:spPr/>
      <dgm:t>
        <a:bodyPr/>
        <a:lstStyle/>
        <a:p>
          <a:pPr rtl="0"/>
          <a:r>
            <a:rPr lang="en-US" smtClean="0"/>
            <a:t>2013 </a:t>
          </a:r>
          <a:endParaRPr lang="en-US"/>
        </a:p>
      </dgm:t>
    </dgm:pt>
    <dgm:pt modelId="{272A351E-B4E9-FE48-8B26-92755360ADDC}" type="parTrans" cxnId="{8E2A52DE-48B4-EE4F-BF47-FCC5E08E8013}">
      <dgm:prSet/>
      <dgm:spPr/>
      <dgm:t>
        <a:bodyPr/>
        <a:lstStyle/>
        <a:p>
          <a:endParaRPr lang="en-US"/>
        </a:p>
      </dgm:t>
    </dgm:pt>
    <dgm:pt modelId="{A1D43B4B-9708-AC4A-95CB-8033D50F1A65}" type="sibTrans" cxnId="{8E2A52DE-48B4-EE4F-BF47-FCC5E08E8013}">
      <dgm:prSet/>
      <dgm:spPr/>
      <dgm:t>
        <a:bodyPr/>
        <a:lstStyle/>
        <a:p>
          <a:endParaRPr lang="en-US"/>
        </a:p>
      </dgm:t>
    </dgm:pt>
    <dgm:pt modelId="{BEF4D183-4EB5-DA46-BA18-C1A443967EEF}">
      <dgm:prSet/>
      <dgm:spPr/>
      <dgm:t>
        <a:bodyPr/>
        <a:lstStyle/>
        <a:p>
          <a:pPr rtl="0"/>
          <a:r>
            <a:rPr lang="en-US" dirty="0" smtClean="0"/>
            <a:t>MIT prototype reasons portion of HIPAA privacy rule over real data and addresses obscured dependencies.</a:t>
          </a:r>
          <a:endParaRPr lang="en-US" dirty="0"/>
        </a:p>
      </dgm:t>
    </dgm:pt>
    <dgm:pt modelId="{9DF7DA80-9872-034B-9DA4-0071289DAB86}" type="parTrans" cxnId="{E8D22B1D-4E6F-9842-9EF0-F42FAD4D6789}">
      <dgm:prSet/>
      <dgm:spPr/>
      <dgm:t>
        <a:bodyPr/>
        <a:lstStyle/>
        <a:p>
          <a:endParaRPr lang="en-US"/>
        </a:p>
      </dgm:t>
    </dgm:pt>
    <dgm:pt modelId="{4EAC84DE-D822-624E-9048-C3712E40E047}" type="sibTrans" cxnId="{E8D22B1D-4E6F-9842-9EF0-F42FAD4D6789}">
      <dgm:prSet/>
      <dgm:spPr/>
      <dgm:t>
        <a:bodyPr/>
        <a:lstStyle/>
        <a:p>
          <a:endParaRPr lang="en-US"/>
        </a:p>
      </dgm:t>
    </dgm:pt>
    <dgm:pt modelId="{9947E6A8-FF23-084F-A82C-6705D214C272}">
      <dgm:prSet/>
      <dgm:spPr/>
      <dgm:t>
        <a:bodyPr/>
        <a:lstStyle/>
        <a:p>
          <a:pPr rtl="0"/>
          <a:r>
            <a:rPr lang="en-US" smtClean="0"/>
            <a:t>2013 </a:t>
          </a:r>
          <a:endParaRPr lang="en-US"/>
        </a:p>
      </dgm:t>
    </dgm:pt>
    <dgm:pt modelId="{B29A5A0B-87B0-4E44-83B5-041A424149E3}" type="parTrans" cxnId="{07881BB7-C6FD-654D-BE8D-464BAB3D9472}">
      <dgm:prSet/>
      <dgm:spPr/>
      <dgm:t>
        <a:bodyPr/>
        <a:lstStyle/>
        <a:p>
          <a:endParaRPr lang="en-US"/>
        </a:p>
      </dgm:t>
    </dgm:pt>
    <dgm:pt modelId="{492F86FC-EE8E-2443-953C-46C5D2062024}" type="sibTrans" cxnId="{07881BB7-C6FD-654D-BE8D-464BAB3D9472}">
      <dgm:prSet/>
      <dgm:spPr/>
      <dgm:t>
        <a:bodyPr/>
        <a:lstStyle/>
        <a:p>
          <a:endParaRPr lang="en-US"/>
        </a:p>
      </dgm:t>
    </dgm:pt>
    <dgm:pt modelId="{AF105C7A-EE57-3C46-B56D-DDDD9B83D789}">
      <dgm:prSet/>
      <dgm:spPr/>
      <dgm:t>
        <a:bodyPr/>
        <a:lstStyle/>
        <a:p>
          <a:pPr rtl="0"/>
          <a:r>
            <a:rPr lang="en-US" smtClean="0"/>
            <a:t>All United States Code published in XML</a:t>
          </a:r>
          <a:endParaRPr lang="en-US"/>
        </a:p>
      </dgm:t>
    </dgm:pt>
    <dgm:pt modelId="{B47724FF-1979-FF49-A804-232D282F102A}" type="parTrans" cxnId="{988960CB-A208-E445-84FF-EE73A22D5635}">
      <dgm:prSet/>
      <dgm:spPr/>
      <dgm:t>
        <a:bodyPr/>
        <a:lstStyle/>
        <a:p>
          <a:endParaRPr lang="en-US"/>
        </a:p>
      </dgm:t>
    </dgm:pt>
    <dgm:pt modelId="{F23F6E5E-A618-6340-978A-ED9C97F0909D}" type="sibTrans" cxnId="{988960CB-A208-E445-84FF-EE73A22D5635}">
      <dgm:prSet/>
      <dgm:spPr/>
      <dgm:t>
        <a:bodyPr/>
        <a:lstStyle/>
        <a:p>
          <a:endParaRPr lang="en-US"/>
        </a:p>
      </dgm:t>
    </dgm:pt>
    <dgm:pt modelId="{69869B75-0441-4A4B-8EA8-692109AA457C}">
      <dgm:prSet/>
      <dgm:spPr/>
      <dgm:t>
        <a:bodyPr/>
        <a:lstStyle/>
        <a:p>
          <a:pPr rtl="0"/>
          <a:r>
            <a:rPr lang="en-US" smtClean="0"/>
            <a:t>2014 </a:t>
          </a:r>
          <a:endParaRPr lang="en-US"/>
        </a:p>
      </dgm:t>
    </dgm:pt>
    <dgm:pt modelId="{84AA0E49-EBDB-E441-9615-C15CC61834AA}" type="parTrans" cxnId="{6A94435C-39C9-C147-BBE8-6C0A6C819C61}">
      <dgm:prSet/>
      <dgm:spPr/>
      <dgm:t>
        <a:bodyPr/>
        <a:lstStyle/>
        <a:p>
          <a:endParaRPr lang="en-US"/>
        </a:p>
      </dgm:t>
    </dgm:pt>
    <dgm:pt modelId="{1F23184A-81AD-EA42-9EA5-42D922BD76F0}" type="sibTrans" cxnId="{6A94435C-39C9-C147-BBE8-6C0A6C819C61}">
      <dgm:prSet/>
      <dgm:spPr/>
      <dgm:t>
        <a:bodyPr/>
        <a:lstStyle/>
        <a:p>
          <a:endParaRPr lang="en-US"/>
        </a:p>
      </dgm:t>
    </dgm:pt>
    <dgm:pt modelId="{4B3B7BA1-BD0C-0747-B63A-B8BD08F47615}">
      <dgm:prSet/>
      <dgm:spPr/>
      <dgm:t>
        <a:bodyPr/>
        <a:lstStyle/>
        <a:p>
          <a:pPr rtl="0"/>
          <a:r>
            <a:rPr lang="en-US" dirty="0" smtClean="0"/>
            <a:t>UK begins “Big Data for Law” project analyzing search and considering law as pattern language</a:t>
          </a:r>
          <a:endParaRPr lang="en-US" dirty="0"/>
        </a:p>
      </dgm:t>
    </dgm:pt>
    <dgm:pt modelId="{43F2F432-415E-B549-B012-D2FD5A7D7CFE}" type="parTrans" cxnId="{1E148283-32EF-2440-BD93-00B390F4DC55}">
      <dgm:prSet/>
      <dgm:spPr/>
      <dgm:t>
        <a:bodyPr/>
        <a:lstStyle/>
        <a:p>
          <a:endParaRPr lang="en-US"/>
        </a:p>
      </dgm:t>
    </dgm:pt>
    <dgm:pt modelId="{1556BC12-0C38-4540-90B6-B799D9C16EBE}" type="sibTrans" cxnId="{1E148283-32EF-2440-BD93-00B390F4DC55}">
      <dgm:prSet/>
      <dgm:spPr/>
      <dgm:t>
        <a:bodyPr/>
        <a:lstStyle/>
        <a:p>
          <a:endParaRPr lang="en-US"/>
        </a:p>
      </dgm:t>
    </dgm:pt>
    <dgm:pt modelId="{2FFABEED-A8CC-6A4A-92F6-92425A01AE92}" type="pres">
      <dgm:prSet presAssocID="{3E4CF854-A42D-BB45-9AC0-0071F6BA24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AFB99B-4330-904D-A5D8-417F3842E611}" type="pres">
      <dgm:prSet presAssocID="{3E4CF854-A42D-BB45-9AC0-0071F6BA24C5}" presName="arrow" presStyleLbl="bgShp" presStyleIdx="0" presStyleCnt="1"/>
      <dgm:spPr/>
    </dgm:pt>
    <dgm:pt modelId="{7BC450E1-2CFF-2F41-85FF-D41F796D0FA9}" type="pres">
      <dgm:prSet presAssocID="{3E4CF854-A42D-BB45-9AC0-0071F6BA24C5}" presName="points" presStyleCnt="0"/>
      <dgm:spPr/>
    </dgm:pt>
    <dgm:pt modelId="{1546D59B-323F-1449-8320-376D98172B1C}" type="pres">
      <dgm:prSet presAssocID="{FC862C2F-28B0-C94B-ACFF-CEE097E4587D}" presName="compositeA" presStyleCnt="0"/>
      <dgm:spPr/>
    </dgm:pt>
    <dgm:pt modelId="{B5B4BD9E-5738-1E44-8DEC-AE77B94F4938}" type="pres">
      <dgm:prSet presAssocID="{FC862C2F-28B0-C94B-ACFF-CEE097E4587D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9E501-C70F-0044-9D99-A3787A17FFC2}" type="pres">
      <dgm:prSet presAssocID="{FC862C2F-28B0-C94B-ACFF-CEE097E4587D}" presName="circleA" presStyleLbl="node1" presStyleIdx="0" presStyleCnt="6"/>
      <dgm:spPr/>
    </dgm:pt>
    <dgm:pt modelId="{5491AD91-1BB9-5043-A67E-1D3BA8E08FBD}" type="pres">
      <dgm:prSet presAssocID="{FC862C2F-28B0-C94B-ACFF-CEE097E4587D}" presName="spaceA" presStyleCnt="0"/>
      <dgm:spPr/>
    </dgm:pt>
    <dgm:pt modelId="{0051DA26-EF79-754F-9FB2-18EE37CD2D11}" type="pres">
      <dgm:prSet presAssocID="{19099F4B-6B4C-DC45-AAD2-E116C9C06648}" presName="space" presStyleCnt="0"/>
      <dgm:spPr/>
    </dgm:pt>
    <dgm:pt modelId="{6AACB8E6-A5C9-A840-B9B1-B5A5158959DE}" type="pres">
      <dgm:prSet presAssocID="{DA40A46B-473C-8C4B-A57D-CFF92D3093E3}" presName="compositeB" presStyleCnt="0"/>
      <dgm:spPr/>
    </dgm:pt>
    <dgm:pt modelId="{0A6A4D37-CD27-4947-9130-17D28E7F24AF}" type="pres">
      <dgm:prSet presAssocID="{DA40A46B-473C-8C4B-A57D-CFF92D3093E3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B4723-B83D-E44D-A2B0-BFEF3F3CB5D6}" type="pres">
      <dgm:prSet presAssocID="{DA40A46B-473C-8C4B-A57D-CFF92D3093E3}" presName="circleB" presStyleLbl="node1" presStyleIdx="1" presStyleCnt="6"/>
      <dgm:spPr/>
    </dgm:pt>
    <dgm:pt modelId="{B93FAA20-AA6B-8045-A1AA-56F32DB67C07}" type="pres">
      <dgm:prSet presAssocID="{DA40A46B-473C-8C4B-A57D-CFF92D3093E3}" presName="spaceB" presStyleCnt="0"/>
      <dgm:spPr/>
    </dgm:pt>
    <dgm:pt modelId="{B45E2D5A-D8E9-AB45-AD08-A16475D3301A}" type="pres">
      <dgm:prSet presAssocID="{B09C5B53-7060-E84B-81B6-9239656B3367}" presName="space" presStyleCnt="0"/>
      <dgm:spPr/>
    </dgm:pt>
    <dgm:pt modelId="{985CA92B-10DD-0A49-89AA-0D011BE71EE6}" type="pres">
      <dgm:prSet presAssocID="{1425F939-47C2-4E40-B548-A1498435E597}" presName="compositeA" presStyleCnt="0"/>
      <dgm:spPr/>
    </dgm:pt>
    <dgm:pt modelId="{002E55D3-DD42-2A45-9BF2-4DE611870CF8}" type="pres">
      <dgm:prSet presAssocID="{1425F939-47C2-4E40-B548-A1498435E597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34C37-0939-F14C-B2EB-7E59C8FD7C10}" type="pres">
      <dgm:prSet presAssocID="{1425F939-47C2-4E40-B548-A1498435E597}" presName="circleA" presStyleLbl="node1" presStyleIdx="2" presStyleCnt="6"/>
      <dgm:spPr/>
    </dgm:pt>
    <dgm:pt modelId="{0B1A1573-0FBA-2148-AD9F-647CE1B4620C}" type="pres">
      <dgm:prSet presAssocID="{1425F939-47C2-4E40-B548-A1498435E597}" presName="spaceA" presStyleCnt="0"/>
      <dgm:spPr/>
    </dgm:pt>
    <dgm:pt modelId="{985868E0-4D5C-6948-84D8-92FB914BCAE0}" type="pres">
      <dgm:prSet presAssocID="{82A41EC0-00FC-BA42-8253-2D7343057A35}" presName="space" presStyleCnt="0"/>
      <dgm:spPr/>
    </dgm:pt>
    <dgm:pt modelId="{B3C84410-CF0A-2A4A-AFDD-2A18193C11A6}" type="pres">
      <dgm:prSet presAssocID="{EF7B6DB9-5D8B-0147-A56C-67BEBC862E51}" presName="compositeB" presStyleCnt="0"/>
      <dgm:spPr/>
    </dgm:pt>
    <dgm:pt modelId="{8DB771B9-33D0-4540-8052-4A8E427719E9}" type="pres">
      <dgm:prSet presAssocID="{EF7B6DB9-5D8B-0147-A56C-67BEBC862E51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1DC69-A7E5-964F-8DCC-9385F9675FF7}" type="pres">
      <dgm:prSet presAssocID="{EF7B6DB9-5D8B-0147-A56C-67BEBC862E51}" presName="circleB" presStyleLbl="node1" presStyleIdx="3" presStyleCnt="6"/>
      <dgm:spPr/>
    </dgm:pt>
    <dgm:pt modelId="{E19166B8-0D28-6446-8750-60C91538BB5F}" type="pres">
      <dgm:prSet presAssocID="{EF7B6DB9-5D8B-0147-A56C-67BEBC862E51}" presName="spaceB" presStyleCnt="0"/>
      <dgm:spPr/>
    </dgm:pt>
    <dgm:pt modelId="{53DE9183-6B53-994A-9261-0BD5753B4014}" type="pres">
      <dgm:prSet presAssocID="{A1D43B4B-9708-AC4A-95CB-8033D50F1A65}" presName="space" presStyleCnt="0"/>
      <dgm:spPr/>
    </dgm:pt>
    <dgm:pt modelId="{131D8842-2E1E-EF44-A8EE-87D146FCEDCF}" type="pres">
      <dgm:prSet presAssocID="{9947E6A8-FF23-084F-A82C-6705D214C272}" presName="compositeA" presStyleCnt="0"/>
      <dgm:spPr/>
    </dgm:pt>
    <dgm:pt modelId="{92DAFF97-4770-B446-9A64-695248DB1BB2}" type="pres">
      <dgm:prSet presAssocID="{9947E6A8-FF23-084F-A82C-6705D214C272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CAC5F-CB86-184B-A5DE-94275BBA8960}" type="pres">
      <dgm:prSet presAssocID="{9947E6A8-FF23-084F-A82C-6705D214C272}" presName="circleA" presStyleLbl="node1" presStyleIdx="4" presStyleCnt="6"/>
      <dgm:spPr/>
    </dgm:pt>
    <dgm:pt modelId="{4279E9A4-CC28-1C49-8A2C-BEE41C6397B6}" type="pres">
      <dgm:prSet presAssocID="{9947E6A8-FF23-084F-A82C-6705D214C272}" presName="spaceA" presStyleCnt="0"/>
      <dgm:spPr/>
    </dgm:pt>
    <dgm:pt modelId="{5D7D88E0-3530-5348-88E9-440DFA6B9689}" type="pres">
      <dgm:prSet presAssocID="{492F86FC-EE8E-2443-953C-46C5D2062024}" presName="space" presStyleCnt="0"/>
      <dgm:spPr/>
    </dgm:pt>
    <dgm:pt modelId="{0061FDEE-E2E2-4D45-B42C-C5F1FA9C44B7}" type="pres">
      <dgm:prSet presAssocID="{69869B75-0441-4A4B-8EA8-692109AA457C}" presName="compositeB" presStyleCnt="0"/>
      <dgm:spPr/>
    </dgm:pt>
    <dgm:pt modelId="{F096CCA2-4F76-AE4E-9A4A-C19FE32266CC}" type="pres">
      <dgm:prSet presAssocID="{69869B75-0441-4A4B-8EA8-692109AA457C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40A5E-9399-6841-8FB2-6238A5A212F6}" type="pres">
      <dgm:prSet presAssocID="{69869B75-0441-4A4B-8EA8-692109AA457C}" presName="circleB" presStyleLbl="node1" presStyleIdx="5" presStyleCnt="6"/>
      <dgm:spPr/>
    </dgm:pt>
    <dgm:pt modelId="{B9FEE43A-C6D4-C845-AC82-A2654382EF73}" type="pres">
      <dgm:prSet presAssocID="{69869B75-0441-4A4B-8EA8-692109AA457C}" presName="spaceB" presStyleCnt="0"/>
      <dgm:spPr/>
    </dgm:pt>
  </dgm:ptLst>
  <dgm:cxnLst>
    <dgm:cxn modelId="{4ABDE65B-6A4B-BA44-8D98-6DD6097FC64B}" type="presOf" srcId="{89526E54-BEFB-8E46-9695-7E760EBDB3A5}" destId="{0A6A4D37-CD27-4947-9130-17D28E7F24AF}" srcOrd="0" destOrd="1" presId="urn:microsoft.com/office/officeart/2005/8/layout/hProcess11"/>
    <dgm:cxn modelId="{7AF5B0FC-FCB8-AA45-818E-23AE1278A4B3}" srcId="{3E4CF854-A42D-BB45-9AC0-0071F6BA24C5}" destId="{FC862C2F-28B0-C94B-ACFF-CEE097E4587D}" srcOrd="0" destOrd="0" parTransId="{3DDA0CCD-54B6-AB4E-AEB6-B8389DF6E6E6}" sibTransId="{19099F4B-6B4C-DC45-AAD2-E116C9C06648}"/>
    <dgm:cxn modelId="{413A8F4B-3EB0-1F41-B6F6-A356E0BF1B33}" type="presOf" srcId="{BEF4D183-4EB5-DA46-BA18-C1A443967EEF}" destId="{8DB771B9-33D0-4540-8052-4A8E427719E9}" srcOrd="0" destOrd="1" presId="urn:microsoft.com/office/officeart/2005/8/layout/hProcess11"/>
    <dgm:cxn modelId="{2E8D68C1-D34E-6E45-A738-4F17E39A231B}" type="presOf" srcId="{69869B75-0441-4A4B-8EA8-692109AA457C}" destId="{F096CCA2-4F76-AE4E-9A4A-C19FE32266CC}" srcOrd="0" destOrd="0" presId="urn:microsoft.com/office/officeart/2005/8/layout/hProcess11"/>
    <dgm:cxn modelId="{048A1212-4B7D-3745-9DAD-D87AB1705CE0}" srcId="{1425F939-47C2-4E40-B548-A1498435E597}" destId="{A31A6AE5-BD44-D545-B122-86A54F3C83C3}" srcOrd="0" destOrd="0" parTransId="{262312F2-9291-8E45-9754-1D10BAEFBC62}" sibTransId="{05FFCB49-35AC-D84F-B844-FB16809924B0}"/>
    <dgm:cxn modelId="{790B1705-B416-3645-B370-A31AA7DD05F1}" srcId="{DA40A46B-473C-8C4B-A57D-CFF92D3093E3}" destId="{89526E54-BEFB-8E46-9695-7E760EBDB3A5}" srcOrd="0" destOrd="0" parTransId="{0F2B9C1C-1150-B345-BEDC-667DC8989F66}" sibTransId="{892A36B4-342D-5942-A946-FACBB0CE7355}"/>
    <dgm:cxn modelId="{EC828335-8E23-054E-9E89-4FB80325757C}" type="presOf" srcId="{3E4CF854-A42D-BB45-9AC0-0071F6BA24C5}" destId="{2FFABEED-A8CC-6A4A-92F6-92425A01AE92}" srcOrd="0" destOrd="0" presId="urn:microsoft.com/office/officeart/2005/8/layout/hProcess11"/>
    <dgm:cxn modelId="{07881BB7-C6FD-654D-BE8D-464BAB3D9472}" srcId="{3E4CF854-A42D-BB45-9AC0-0071F6BA24C5}" destId="{9947E6A8-FF23-084F-A82C-6705D214C272}" srcOrd="4" destOrd="0" parTransId="{B29A5A0B-87B0-4E44-83B5-041A424149E3}" sibTransId="{492F86FC-EE8E-2443-953C-46C5D2062024}"/>
    <dgm:cxn modelId="{566EF0E0-A1BA-284F-9C76-5FC52F800A1D}" srcId="{FC862C2F-28B0-C94B-ACFF-CEE097E4587D}" destId="{D1C5BA60-5FAE-CE48-8555-44EBEBF09CEE}" srcOrd="0" destOrd="0" parTransId="{8AD46B92-60A7-9241-BF06-FD3A15CA6632}" sibTransId="{E50D373C-E4EF-EA4C-A328-67D7EBD32E8B}"/>
    <dgm:cxn modelId="{09245811-D74F-3043-8CE3-FE42E69AB4D3}" type="presOf" srcId="{AF105C7A-EE57-3C46-B56D-DDDD9B83D789}" destId="{92DAFF97-4770-B446-9A64-695248DB1BB2}" srcOrd="0" destOrd="1" presId="urn:microsoft.com/office/officeart/2005/8/layout/hProcess11"/>
    <dgm:cxn modelId="{DE2D8F6E-EDDC-AA46-A075-B75B3D488FDE}" type="presOf" srcId="{4B3B7BA1-BD0C-0747-B63A-B8BD08F47615}" destId="{F096CCA2-4F76-AE4E-9A4A-C19FE32266CC}" srcOrd="0" destOrd="1" presId="urn:microsoft.com/office/officeart/2005/8/layout/hProcess11"/>
    <dgm:cxn modelId="{38AFD3F9-3C4D-9D49-B7CF-D8F30F5B16BC}" type="presOf" srcId="{1425F939-47C2-4E40-B548-A1498435E597}" destId="{002E55D3-DD42-2A45-9BF2-4DE611870CF8}" srcOrd="0" destOrd="0" presId="urn:microsoft.com/office/officeart/2005/8/layout/hProcess11"/>
    <dgm:cxn modelId="{003D7A93-69D0-794C-86FB-0FCD76ED2086}" srcId="{3E4CF854-A42D-BB45-9AC0-0071F6BA24C5}" destId="{1425F939-47C2-4E40-B548-A1498435E597}" srcOrd="2" destOrd="0" parTransId="{46E90DCD-4FED-6745-ADB6-9929EC21A3CA}" sibTransId="{82A41EC0-00FC-BA42-8253-2D7343057A35}"/>
    <dgm:cxn modelId="{2D86B56C-6831-EB41-B29A-AE369866115C}" type="presOf" srcId="{9947E6A8-FF23-084F-A82C-6705D214C272}" destId="{92DAFF97-4770-B446-9A64-695248DB1BB2}" srcOrd="0" destOrd="0" presId="urn:microsoft.com/office/officeart/2005/8/layout/hProcess11"/>
    <dgm:cxn modelId="{8E2A52DE-48B4-EE4F-BF47-FCC5E08E8013}" srcId="{3E4CF854-A42D-BB45-9AC0-0071F6BA24C5}" destId="{EF7B6DB9-5D8B-0147-A56C-67BEBC862E51}" srcOrd="3" destOrd="0" parTransId="{272A351E-B4E9-FE48-8B26-92755360ADDC}" sibTransId="{A1D43B4B-9708-AC4A-95CB-8033D50F1A65}"/>
    <dgm:cxn modelId="{BC728602-0FA1-784E-8689-E0B9540C992D}" type="presOf" srcId="{EF7B6DB9-5D8B-0147-A56C-67BEBC862E51}" destId="{8DB771B9-33D0-4540-8052-4A8E427719E9}" srcOrd="0" destOrd="0" presId="urn:microsoft.com/office/officeart/2005/8/layout/hProcess11"/>
    <dgm:cxn modelId="{BD2ED013-0BB7-294F-8090-C37CC30E0119}" type="presOf" srcId="{D1C5BA60-5FAE-CE48-8555-44EBEBF09CEE}" destId="{B5B4BD9E-5738-1E44-8DEC-AE77B94F4938}" srcOrd="0" destOrd="1" presId="urn:microsoft.com/office/officeart/2005/8/layout/hProcess11"/>
    <dgm:cxn modelId="{34B8C0DD-9BAF-464C-BCDF-026E9AC28BC9}" type="presOf" srcId="{A31A6AE5-BD44-D545-B122-86A54F3C83C3}" destId="{002E55D3-DD42-2A45-9BF2-4DE611870CF8}" srcOrd="0" destOrd="1" presId="urn:microsoft.com/office/officeart/2005/8/layout/hProcess11"/>
    <dgm:cxn modelId="{6A94435C-39C9-C147-BBE8-6C0A6C819C61}" srcId="{3E4CF854-A42D-BB45-9AC0-0071F6BA24C5}" destId="{69869B75-0441-4A4B-8EA8-692109AA457C}" srcOrd="5" destOrd="0" parTransId="{84AA0E49-EBDB-E441-9615-C15CC61834AA}" sibTransId="{1F23184A-81AD-EA42-9EA5-42D922BD76F0}"/>
    <dgm:cxn modelId="{5AB54F7C-FDF2-0148-919D-1C66B0D09454}" type="presOf" srcId="{FC862C2F-28B0-C94B-ACFF-CEE097E4587D}" destId="{B5B4BD9E-5738-1E44-8DEC-AE77B94F4938}" srcOrd="0" destOrd="0" presId="urn:microsoft.com/office/officeart/2005/8/layout/hProcess11"/>
    <dgm:cxn modelId="{E8D22B1D-4E6F-9842-9EF0-F42FAD4D6789}" srcId="{EF7B6DB9-5D8B-0147-A56C-67BEBC862E51}" destId="{BEF4D183-4EB5-DA46-BA18-C1A443967EEF}" srcOrd="0" destOrd="0" parTransId="{9DF7DA80-9872-034B-9DA4-0071289DAB86}" sibTransId="{4EAC84DE-D822-624E-9048-C3712E40E047}"/>
    <dgm:cxn modelId="{2437724E-D82F-7740-B9FB-600D652DEF5D}" type="presOf" srcId="{DA40A46B-473C-8C4B-A57D-CFF92D3093E3}" destId="{0A6A4D37-CD27-4947-9130-17D28E7F24AF}" srcOrd="0" destOrd="0" presId="urn:microsoft.com/office/officeart/2005/8/layout/hProcess11"/>
    <dgm:cxn modelId="{1E148283-32EF-2440-BD93-00B390F4DC55}" srcId="{69869B75-0441-4A4B-8EA8-692109AA457C}" destId="{4B3B7BA1-BD0C-0747-B63A-B8BD08F47615}" srcOrd="0" destOrd="0" parTransId="{43F2F432-415E-B549-B012-D2FD5A7D7CFE}" sibTransId="{1556BC12-0C38-4540-90B6-B799D9C16EBE}"/>
    <dgm:cxn modelId="{988960CB-A208-E445-84FF-EE73A22D5635}" srcId="{9947E6A8-FF23-084F-A82C-6705D214C272}" destId="{AF105C7A-EE57-3C46-B56D-DDDD9B83D789}" srcOrd="0" destOrd="0" parTransId="{B47724FF-1979-FF49-A804-232D282F102A}" sibTransId="{F23F6E5E-A618-6340-978A-ED9C97F0909D}"/>
    <dgm:cxn modelId="{155D15E2-F545-7C4B-BC1F-BE9DB009EBE5}" srcId="{3E4CF854-A42D-BB45-9AC0-0071F6BA24C5}" destId="{DA40A46B-473C-8C4B-A57D-CFF92D3093E3}" srcOrd="1" destOrd="0" parTransId="{1B765463-F409-2F46-B9AB-F2820F14B2D8}" sibTransId="{B09C5B53-7060-E84B-81B6-9239656B3367}"/>
    <dgm:cxn modelId="{92917CF9-77BE-DD47-8D9F-C5DF8CF8C561}" type="presParOf" srcId="{2FFABEED-A8CC-6A4A-92F6-92425A01AE92}" destId="{79AFB99B-4330-904D-A5D8-417F3842E611}" srcOrd="0" destOrd="0" presId="urn:microsoft.com/office/officeart/2005/8/layout/hProcess11"/>
    <dgm:cxn modelId="{6643B21B-861B-C242-91D1-9A0C8497ED4F}" type="presParOf" srcId="{2FFABEED-A8CC-6A4A-92F6-92425A01AE92}" destId="{7BC450E1-2CFF-2F41-85FF-D41F796D0FA9}" srcOrd="1" destOrd="0" presId="urn:microsoft.com/office/officeart/2005/8/layout/hProcess11"/>
    <dgm:cxn modelId="{0A56E29D-4A32-6F48-8514-6EA1FD1F35C1}" type="presParOf" srcId="{7BC450E1-2CFF-2F41-85FF-D41F796D0FA9}" destId="{1546D59B-323F-1449-8320-376D98172B1C}" srcOrd="0" destOrd="0" presId="urn:microsoft.com/office/officeart/2005/8/layout/hProcess11"/>
    <dgm:cxn modelId="{725DDD54-58BE-1D4D-9F8D-9AABC6509747}" type="presParOf" srcId="{1546D59B-323F-1449-8320-376D98172B1C}" destId="{B5B4BD9E-5738-1E44-8DEC-AE77B94F4938}" srcOrd="0" destOrd="0" presId="urn:microsoft.com/office/officeart/2005/8/layout/hProcess11"/>
    <dgm:cxn modelId="{E6A6D2A4-98A5-9C46-9650-FFF91C3E263C}" type="presParOf" srcId="{1546D59B-323F-1449-8320-376D98172B1C}" destId="{4BC9E501-C70F-0044-9D99-A3787A17FFC2}" srcOrd="1" destOrd="0" presId="urn:microsoft.com/office/officeart/2005/8/layout/hProcess11"/>
    <dgm:cxn modelId="{3EE79BE0-5ECA-D342-B73D-3927264FAFE6}" type="presParOf" srcId="{1546D59B-323F-1449-8320-376D98172B1C}" destId="{5491AD91-1BB9-5043-A67E-1D3BA8E08FBD}" srcOrd="2" destOrd="0" presId="urn:microsoft.com/office/officeart/2005/8/layout/hProcess11"/>
    <dgm:cxn modelId="{A6BF382B-658B-BE4D-9860-00D8D74D0ABE}" type="presParOf" srcId="{7BC450E1-2CFF-2F41-85FF-D41F796D0FA9}" destId="{0051DA26-EF79-754F-9FB2-18EE37CD2D11}" srcOrd="1" destOrd="0" presId="urn:microsoft.com/office/officeart/2005/8/layout/hProcess11"/>
    <dgm:cxn modelId="{B6E0E536-0DDC-F940-8A76-34BE4FB397D8}" type="presParOf" srcId="{7BC450E1-2CFF-2F41-85FF-D41F796D0FA9}" destId="{6AACB8E6-A5C9-A840-B9B1-B5A5158959DE}" srcOrd="2" destOrd="0" presId="urn:microsoft.com/office/officeart/2005/8/layout/hProcess11"/>
    <dgm:cxn modelId="{CFCDA08B-E2B0-5946-ACD1-89157DE68290}" type="presParOf" srcId="{6AACB8E6-A5C9-A840-B9B1-B5A5158959DE}" destId="{0A6A4D37-CD27-4947-9130-17D28E7F24AF}" srcOrd="0" destOrd="0" presId="urn:microsoft.com/office/officeart/2005/8/layout/hProcess11"/>
    <dgm:cxn modelId="{E7590E72-A02C-994A-88E8-BBFD8C1B32CD}" type="presParOf" srcId="{6AACB8E6-A5C9-A840-B9B1-B5A5158959DE}" destId="{3DCB4723-B83D-E44D-A2B0-BFEF3F3CB5D6}" srcOrd="1" destOrd="0" presId="urn:microsoft.com/office/officeart/2005/8/layout/hProcess11"/>
    <dgm:cxn modelId="{E2702693-4D15-9B4B-85E7-D512D272CDBA}" type="presParOf" srcId="{6AACB8E6-A5C9-A840-B9B1-B5A5158959DE}" destId="{B93FAA20-AA6B-8045-A1AA-56F32DB67C07}" srcOrd="2" destOrd="0" presId="urn:microsoft.com/office/officeart/2005/8/layout/hProcess11"/>
    <dgm:cxn modelId="{76A8A7A3-F1DD-4D45-B9F4-5933F39D3191}" type="presParOf" srcId="{7BC450E1-2CFF-2F41-85FF-D41F796D0FA9}" destId="{B45E2D5A-D8E9-AB45-AD08-A16475D3301A}" srcOrd="3" destOrd="0" presId="urn:microsoft.com/office/officeart/2005/8/layout/hProcess11"/>
    <dgm:cxn modelId="{094CE4F8-B6FA-824A-A871-420C407951A5}" type="presParOf" srcId="{7BC450E1-2CFF-2F41-85FF-D41F796D0FA9}" destId="{985CA92B-10DD-0A49-89AA-0D011BE71EE6}" srcOrd="4" destOrd="0" presId="urn:microsoft.com/office/officeart/2005/8/layout/hProcess11"/>
    <dgm:cxn modelId="{59B4C904-EFF4-F246-9B1C-59C649AE6F16}" type="presParOf" srcId="{985CA92B-10DD-0A49-89AA-0D011BE71EE6}" destId="{002E55D3-DD42-2A45-9BF2-4DE611870CF8}" srcOrd="0" destOrd="0" presId="urn:microsoft.com/office/officeart/2005/8/layout/hProcess11"/>
    <dgm:cxn modelId="{EE7A3757-3F56-BF48-A5E1-676DE9EDF41F}" type="presParOf" srcId="{985CA92B-10DD-0A49-89AA-0D011BE71EE6}" destId="{D5234C37-0939-F14C-B2EB-7E59C8FD7C10}" srcOrd="1" destOrd="0" presId="urn:microsoft.com/office/officeart/2005/8/layout/hProcess11"/>
    <dgm:cxn modelId="{3CBB18FB-942C-C749-B343-F6387567412F}" type="presParOf" srcId="{985CA92B-10DD-0A49-89AA-0D011BE71EE6}" destId="{0B1A1573-0FBA-2148-AD9F-647CE1B4620C}" srcOrd="2" destOrd="0" presId="urn:microsoft.com/office/officeart/2005/8/layout/hProcess11"/>
    <dgm:cxn modelId="{6721A457-3B8A-0544-819D-D5E2D4C1BFCE}" type="presParOf" srcId="{7BC450E1-2CFF-2F41-85FF-D41F796D0FA9}" destId="{985868E0-4D5C-6948-84D8-92FB914BCAE0}" srcOrd="5" destOrd="0" presId="urn:microsoft.com/office/officeart/2005/8/layout/hProcess11"/>
    <dgm:cxn modelId="{4022309C-0D72-324F-9E7A-9F7128D85C75}" type="presParOf" srcId="{7BC450E1-2CFF-2F41-85FF-D41F796D0FA9}" destId="{B3C84410-CF0A-2A4A-AFDD-2A18193C11A6}" srcOrd="6" destOrd="0" presId="urn:microsoft.com/office/officeart/2005/8/layout/hProcess11"/>
    <dgm:cxn modelId="{DD58CF4D-0986-044F-81D8-6CB9BD3374BC}" type="presParOf" srcId="{B3C84410-CF0A-2A4A-AFDD-2A18193C11A6}" destId="{8DB771B9-33D0-4540-8052-4A8E427719E9}" srcOrd="0" destOrd="0" presId="urn:microsoft.com/office/officeart/2005/8/layout/hProcess11"/>
    <dgm:cxn modelId="{5E8398F5-91B7-A847-9CFD-89DEA325F82C}" type="presParOf" srcId="{B3C84410-CF0A-2A4A-AFDD-2A18193C11A6}" destId="{5691DC69-A7E5-964F-8DCC-9385F9675FF7}" srcOrd="1" destOrd="0" presId="urn:microsoft.com/office/officeart/2005/8/layout/hProcess11"/>
    <dgm:cxn modelId="{3DD0E3D7-D715-A748-A2CE-3FE53D8DF0AA}" type="presParOf" srcId="{B3C84410-CF0A-2A4A-AFDD-2A18193C11A6}" destId="{E19166B8-0D28-6446-8750-60C91538BB5F}" srcOrd="2" destOrd="0" presId="urn:microsoft.com/office/officeart/2005/8/layout/hProcess11"/>
    <dgm:cxn modelId="{B93F68B5-7DD7-AA40-A0A5-5E8C477F2269}" type="presParOf" srcId="{7BC450E1-2CFF-2F41-85FF-D41F796D0FA9}" destId="{53DE9183-6B53-994A-9261-0BD5753B4014}" srcOrd="7" destOrd="0" presId="urn:microsoft.com/office/officeart/2005/8/layout/hProcess11"/>
    <dgm:cxn modelId="{3E3B45F0-49EC-D049-B913-810F89E14CD6}" type="presParOf" srcId="{7BC450E1-2CFF-2F41-85FF-D41F796D0FA9}" destId="{131D8842-2E1E-EF44-A8EE-87D146FCEDCF}" srcOrd="8" destOrd="0" presId="urn:microsoft.com/office/officeart/2005/8/layout/hProcess11"/>
    <dgm:cxn modelId="{CDDC1D74-8983-6540-A0E8-565CB82C9A08}" type="presParOf" srcId="{131D8842-2E1E-EF44-A8EE-87D146FCEDCF}" destId="{92DAFF97-4770-B446-9A64-695248DB1BB2}" srcOrd="0" destOrd="0" presId="urn:microsoft.com/office/officeart/2005/8/layout/hProcess11"/>
    <dgm:cxn modelId="{25A69BB2-94BC-F749-8D11-15E3E46331DB}" type="presParOf" srcId="{131D8842-2E1E-EF44-A8EE-87D146FCEDCF}" destId="{E14CAC5F-CB86-184B-A5DE-94275BBA8960}" srcOrd="1" destOrd="0" presId="urn:microsoft.com/office/officeart/2005/8/layout/hProcess11"/>
    <dgm:cxn modelId="{C75D36FC-4DB8-ED4B-BBE6-46BAB1336F0D}" type="presParOf" srcId="{131D8842-2E1E-EF44-A8EE-87D146FCEDCF}" destId="{4279E9A4-CC28-1C49-8A2C-BEE41C6397B6}" srcOrd="2" destOrd="0" presId="urn:microsoft.com/office/officeart/2005/8/layout/hProcess11"/>
    <dgm:cxn modelId="{56984B83-6692-A341-973E-67816C27A23D}" type="presParOf" srcId="{7BC450E1-2CFF-2F41-85FF-D41F796D0FA9}" destId="{5D7D88E0-3530-5348-88E9-440DFA6B9689}" srcOrd="9" destOrd="0" presId="urn:microsoft.com/office/officeart/2005/8/layout/hProcess11"/>
    <dgm:cxn modelId="{8CF360BD-CA57-7A48-B9FF-E6EE8915661B}" type="presParOf" srcId="{7BC450E1-2CFF-2F41-85FF-D41F796D0FA9}" destId="{0061FDEE-E2E2-4D45-B42C-C5F1FA9C44B7}" srcOrd="10" destOrd="0" presId="urn:microsoft.com/office/officeart/2005/8/layout/hProcess11"/>
    <dgm:cxn modelId="{25B2804C-732F-B64B-8C6D-7E3A0F63351A}" type="presParOf" srcId="{0061FDEE-E2E2-4D45-B42C-C5F1FA9C44B7}" destId="{F096CCA2-4F76-AE4E-9A4A-C19FE32266CC}" srcOrd="0" destOrd="0" presId="urn:microsoft.com/office/officeart/2005/8/layout/hProcess11"/>
    <dgm:cxn modelId="{561CDBC3-3477-BB4D-8FE3-6164AA2DC8D4}" type="presParOf" srcId="{0061FDEE-E2E2-4D45-B42C-C5F1FA9C44B7}" destId="{A7640A5E-9399-6841-8FB2-6238A5A212F6}" srcOrd="1" destOrd="0" presId="urn:microsoft.com/office/officeart/2005/8/layout/hProcess11"/>
    <dgm:cxn modelId="{237BB0F1-A5B5-2C43-BC16-39B56AE9E6BA}" type="presParOf" srcId="{0061FDEE-E2E2-4D45-B42C-C5F1FA9C44B7}" destId="{B9FEE43A-C6D4-C845-AC82-A2654382EF7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6975AF-3511-7547-BEB7-59D15411165C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CFA13-34C2-0744-B8C0-0FA7DC8FF8E7}">
      <dgm:prSet/>
      <dgm:spPr/>
      <dgm:t>
        <a:bodyPr/>
        <a:lstStyle/>
        <a:p>
          <a:pPr rtl="0"/>
          <a:r>
            <a:rPr lang="en-US" dirty="0" smtClean="0"/>
            <a:t>Startup converting case law unstructured text to structured</a:t>
          </a:r>
          <a:endParaRPr lang="en-US" dirty="0"/>
        </a:p>
      </dgm:t>
    </dgm:pt>
    <dgm:pt modelId="{9D38DBBC-E7DD-6945-BEBF-18C77CEF5576}" type="parTrans" cxnId="{AC15C67C-F03C-4440-90E4-EF98EAC25DD0}">
      <dgm:prSet/>
      <dgm:spPr/>
      <dgm:t>
        <a:bodyPr/>
        <a:lstStyle/>
        <a:p>
          <a:endParaRPr lang="en-US"/>
        </a:p>
      </dgm:t>
    </dgm:pt>
    <dgm:pt modelId="{9D01F616-4339-8A47-889B-C921DE80DFE9}" type="sibTrans" cxnId="{AC15C67C-F03C-4440-90E4-EF98EAC25DD0}">
      <dgm:prSet/>
      <dgm:spPr/>
      <dgm:t>
        <a:bodyPr/>
        <a:lstStyle/>
        <a:p>
          <a:endParaRPr lang="en-US"/>
        </a:p>
      </dgm:t>
    </dgm:pt>
    <dgm:pt modelId="{6AF4A248-0CF5-234F-A001-58BEC6B5B014}">
      <dgm:prSet/>
      <dgm:spPr/>
      <dgm:t>
        <a:bodyPr/>
        <a:lstStyle/>
        <a:p>
          <a:pPr rtl="0"/>
          <a:r>
            <a:rPr lang="en-US" dirty="0" smtClean="0"/>
            <a:t>Linking things and the Law that relates to them </a:t>
          </a:r>
        </a:p>
        <a:p>
          <a:pPr rtl="0"/>
          <a:r>
            <a:rPr lang="en-US" dirty="0" smtClean="0"/>
            <a:t>(LII, 2013/2014)</a:t>
          </a:r>
          <a:endParaRPr lang="en-US" dirty="0"/>
        </a:p>
      </dgm:t>
    </dgm:pt>
    <dgm:pt modelId="{C09E5FD7-B2D0-3C41-86EE-EF64D7F6FDCA}" type="parTrans" cxnId="{BC1742F7-F7D2-7C4E-BEAF-54EEC7110DBB}">
      <dgm:prSet/>
      <dgm:spPr/>
      <dgm:t>
        <a:bodyPr/>
        <a:lstStyle/>
        <a:p>
          <a:endParaRPr lang="en-US"/>
        </a:p>
      </dgm:t>
    </dgm:pt>
    <dgm:pt modelId="{4EE5A24C-2F5B-C04A-A1D0-9FE2CA9ED56E}" type="sibTrans" cxnId="{BC1742F7-F7D2-7C4E-BEAF-54EEC7110DBB}">
      <dgm:prSet/>
      <dgm:spPr/>
      <dgm:t>
        <a:bodyPr/>
        <a:lstStyle/>
        <a:p>
          <a:endParaRPr lang="en-US"/>
        </a:p>
      </dgm:t>
    </dgm:pt>
    <dgm:pt modelId="{2F91CD75-041D-D84B-9EB8-A1F984572DD5}">
      <dgm:prSet/>
      <dgm:spPr/>
      <dgm:t>
        <a:bodyPr/>
        <a:lstStyle/>
        <a:p>
          <a:pPr rtl="0"/>
          <a:r>
            <a:rPr lang="en-US" dirty="0" smtClean="0"/>
            <a:t>Combining system capability for brute force (Watson) &amp; nuanced interaction (MIT)</a:t>
          </a:r>
          <a:endParaRPr lang="en-US" dirty="0"/>
        </a:p>
      </dgm:t>
    </dgm:pt>
    <dgm:pt modelId="{3F3B44AC-27A3-D347-9503-ED757E5065DD}" type="parTrans" cxnId="{6B474DDC-FE98-454B-A39F-73A797CCF927}">
      <dgm:prSet/>
      <dgm:spPr/>
      <dgm:t>
        <a:bodyPr/>
        <a:lstStyle/>
        <a:p>
          <a:endParaRPr lang="en-US"/>
        </a:p>
      </dgm:t>
    </dgm:pt>
    <dgm:pt modelId="{674C203C-B733-BE48-B479-D4990B66BD81}" type="sibTrans" cxnId="{6B474DDC-FE98-454B-A39F-73A797CCF927}">
      <dgm:prSet/>
      <dgm:spPr/>
      <dgm:t>
        <a:bodyPr/>
        <a:lstStyle/>
        <a:p>
          <a:endParaRPr lang="en-US"/>
        </a:p>
      </dgm:t>
    </dgm:pt>
    <dgm:pt modelId="{58CA6EF8-386A-0543-90C6-4923D83A4A9A}">
      <dgm:prSet/>
      <dgm:spPr/>
      <dgm:t>
        <a:bodyPr/>
        <a:lstStyle/>
        <a:p>
          <a:pPr rtl="0"/>
          <a:r>
            <a:rPr lang="en-US" dirty="0" smtClean="0"/>
            <a:t>Law as pattern language (UK) </a:t>
          </a:r>
          <a:endParaRPr lang="en-US" dirty="0"/>
        </a:p>
      </dgm:t>
    </dgm:pt>
    <dgm:pt modelId="{9E4976F5-D38C-FA44-B468-951FC2079725}" type="parTrans" cxnId="{77EBC504-FFE1-6043-8386-80649B3B6E06}">
      <dgm:prSet/>
      <dgm:spPr/>
      <dgm:t>
        <a:bodyPr/>
        <a:lstStyle/>
        <a:p>
          <a:endParaRPr lang="en-US"/>
        </a:p>
      </dgm:t>
    </dgm:pt>
    <dgm:pt modelId="{09BC5118-BAB8-8347-B127-9BD3E536BCC2}" type="sibTrans" cxnId="{77EBC504-FFE1-6043-8386-80649B3B6E06}">
      <dgm:prSet/>
      <dgm:spPr/>
      <dgm:t>
        <a:bodyPr/>
        <a:lstStyle/>
        <a:p>
          <a:endParaRPr lang="en-US"/>
        </a:p>
      </dgm:t>
    </dgm:pt>
    <dgm:pt modelId="{8EF829C6-0873-9E4A-836C-BAE0A954B25A}" type="pres">
      <dgm:prSet presAssocID="{5E6975AF-3511-7547-BEB7-59D1541116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8E4B4B-E018-C345-9380-B2EC84DADE14}" type="pres">
      <dgm:prSet presAssocID="{D4CCFA13-34C2-0744-B8C0-0FA7DC8FF8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F7100-D104-4040-9EDB-947149E3937C}" type="pres">
      <dgm:prSet presAssocID="{9D01F616-4339-8A47-889B-C921DE80DFE9}" presName="sibTrans" presStyleCnt="0"/>
      <dgm:spPr/>
    </dgm:pt>
    <dgm:pt modelId="{A9623B54-5393-824B-B925-24B622700AB1}" type="pres">
      <dgm:prSet presAssocID="{6AF4A248-0CF5-234F-A001-58BEC6B5B0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92B6F-5D25-504A-896F-CEC2BD6593B0}" type="pres">
      <dgm:prSet presAssocID="{4EE5A24C-2F5B-C04A-A1D0-9FE2CA9ED56E}" presName="sibTrans" presStyleCnt="0"/>
      <dgm:spPr/>
    </dgm:pt>
    <dgm:pt modelId="{90B694D3-187A-EE4A-B36E-13AD6A16EA88}" type="pres">
      <dgm:prSet presAssocID="{2F91CD75-041D-D84B-9EB8-A1F984572D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F4883-1333-7D4B-8F89-1C37650CE1E6}" type="pres">
      <dgm:prSet presAssocID="{674C203C-B733-BE48-B479-D4990B66BD81}" presName="sibTrans" presStyleCnt="0"/>
      <dgm:spPr/>
    </dgm:pt>
    <dgm:pt modelId="{DFE57539-4F3F-454F-BBFF-3EB00DFD4E4F}" type="pres">
      <dgm:prSet presAssocID="{58CA6EF8-386A-0543-90C6-4923D83A4A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FC1DE-011A-C94F-B982-ED46E3EC5517}" type="presOf" srcId="{D4CCFA13-34C2-0744-B8C0-0FA7DC8FF8E7}" destId="{A08E4B4B-E018-C345-9380-B2EC84DADE14}" srcOrd="0" destOrd="0" presId="urn:microsoft.com/office/officeart/2005/8/layout/hList6"/>
    <dgm:cxn modelId="{6B474DDC-FE98-454B-A39F-73A797CCF927}" srcId="{5E6975AF-3511-7547-BEB7-59D15411165C}" destId="{2F91CD75-041D-D84B-9EB8-A1F984572DD5}" srcOrd="2" destOrd="0" parTransId="{3F3B44AC-27A3-D347-9503-ED757E5065DD}" sibTransId="{674C203C-B733-BE48-B479-D4990B66BD81}"/>
    <dgm:cxn modelId="{448465B1-7D6F-CC48-8ABF-822AAA9BC2C5}" type="presOf" srcId="{6AF4A248-0CF5-234F-A001-58BEC6B5B014}" destId="{A9623B54-5393-824B-B925-24B622700AB1}" srcOrd="0" destOrd="0" presId="urn:microsoft.com/office/officeart/2005/8/layout/hList6"/>
    <dgm:cxn modelId="{BC1742F7-F7D2-7C4E-BEAF-54EEC7110DBB}" srcId="{5E6975AF-3511-7547-BEB7-59D15411165C}" destId="{6AF4A248-0CF5-234F-A001-58BEC6B5B014}" srcOrd="1" destOrd="0" parTransId="{C09E5FD7-B2D0-3C41-86EE-EF64D7F6FDCA}" sibTransId="{4EE5A24C-2F5B-C04A-A1D0-9FE2CA9ED56E}"/>
    <dgm:cxn modelId="{0FC7F0D0-BE44-4944-9554-AB55D1AB8D10}" type="presOf" srcId="{2F91CD75-041D-D84B-9EB8-A1F984572DD5}" destId="{90B694D3-187A-EE4A-B36E-13AD6A16EA88}" srcOrd="0" destOrd="0" presId="urn:microsoft.com/office/officeart/2005/8/layout/hList6"/>
    <dgm:cxn modelId="{DDA9FB39-FEF7-104C-9176-8FBD226174C4}" type="presOf" srcId="{5E6975AF-3511-7547-BEB7-59D15411165C}" destId="{8EF829C6-0873-9E4A-836C-BAE0A954B25A}" srcOrd="0" destOrd="0" presId="urn:microsoft.com/office/officeart/2005/8/layout/hList6"/>
    <dgm:cxn modelId="{77EBC504-FFE1-6043-8386-80649B3B6E06}" srcId="{5E6975AF-3511-7547-BEB7-59D15411165C}" destId="{58CA6EF8-386A-0543-90C6-4923D83A4A9A}" srcOrd="3" destOrd="0" parTransId="{9E4976F5-D38C-FA44-B468-951FC2079725}" sibTransId="{09BC5118-BAB8-8347-B127-9BD3E536BCC2}"/>
    <dgm:cxn modelId="{AC15C67C-F03C-4440-90E4-EF98EAC25DD0}" srcId="{5E6975AF-3511-7547-BEB7-59D15411165C}" destId="{D4CCFA13-34C2-0744-B8C0-0FA7DC8FF8E7}" srcOrd="0" destOrd="0" parTransId="{9D38DBBC-E7DD-6945-BEBF-18C77CEF5576}" sibTransId="{9D01F616-4339-8A47-889B-C921DE80DFE9}"/>
    <dgm:cxn modelId="{4F6B204F-938C-7C40-9A7E-88E03333D654}" type="presOf" srcId="{58CA6EF8-386A-0543-90C6-4923D83A4A9A}" destId="{DFE57539-4F3F-454F-BBFF-3EB00DFD4E4F}" srcOrd="0" destOrd="0" presId="urn:microsoft.com/office/officeart/2005/8/layout/hList6"/>
    <dgm:cxn modelId="{22FD9B1F-367D-E247-B0D8-0D5149D88BE0}" type="presParOf" srcId="{8EF829C6-0873-9E4A-836C-BAE0A954B25A}" destId="{A08E4B4B-E018-C345-9380-B2EC84DADE14}" srcOrd="0" destOrd="0" presId="urn:microsoft.com/office/officeart/2005/8/layout/hList6"/>
    <dgm:cxn modelId="{F6667FDB-B3D1-AB48-8294-DB077F4D13E7}" type="presParOf" srcId="{8EF829C6-0873-9E4A-836C-BAE0A954B25A}" destId="{E20F7100-D104-4040-9EDB-947149E3937C}" srcOrd="1" destOrd="0" presId="urn:microsoft.com/office/officeart/2005/8/layout/hList6"/>
    <dgm:cxn modelId="{E5FE938B-64D6-EB4D-9A25-2A014758E66A}" type="presParOf" srcId="{8EF829C6-0873-9E4A-836C-BAE0A954B25A}" destId="{A9623B54-5393-824B-B925-24B622700AB1}" srcOrd="2" destOrd="0" presId="urn:microsoft.com/office/officeart/2005/8/layout/hList6"/>
    <dgm:cxn modelId="{98F4B25A-5373-9042-981D-EE543946343A}" type="presParOf" srcId="{8EF829C6-0873-9E4A-836C-BAE0A954B25A}" destId="{57192B6F-5D25-504A-896F-CEC2BD6593B0}" srcOrd="3" destOrd="0" presId="urn:microsoft.com/office/officeart/2005/8/layout/hList6"/>
    <dgm:cxn modelId="{F45AE678-B177-5E40-AEA5-F5D6977B7CDC}" type="presParOf" srcId="{8EF829C6-0873-9E4A-836C-BAE0A954B25A}" destId="{90B694D3-187A-EE4A-B36E-13AD6A16EA88}" srcOrd="4" destOrd="0" presId="urn:microsoft.com/office/officeart/2005/8/layout/hList6"/>
    <dgm:cxn modelId="{2B7302DA-F7E0-BC47-881C-A1D1169867FF}" type="presParOf" srcId="{8EF829C6-0873-9E4A-836C-BAE0A954B25A}" destId="{FAAF4883-1333-7D4B-8F89-1C37650CE1E6}" srcOrd="5" destOrd="0" presId="urn:microsoft.com/office/officeart/2005/8/layout/hList6"/>
    <dgm:cxn modelId="{8239750A-D31C-C347-915D-8182FFE520F9}" type="presParOf" srcId="{8EF829C6-0873-9E4A-836C-BAE0A954B25A}" destId="{DFE57539-4F3F-454F-BBFF-3EB00DFD4E4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3CAD3E-E27E-5048-899E-4D82A48B9B68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9CCF61-F08A-E549-83B1-4DDFCD37CE62}">
      <dgm:prSet/>
      <dgm:spPr/>
      <dgm:t>
        <a:bodyPr/>
        <a:lstStyle/>
        <a:p>
          <a:pPr rtl="0"/>
          <a:r>
            <a:rPr lang="en-US" dirty="0" smtClean="0"/>
            <a:t>Near term</a:t>
          </a:r>
          <a:endParaRPr lang="en-US" dirty="0"/>
        </a:p>
      </dgm:t>
    </dgm:pt>
    <dgm:pt modelId="{654CD459-D185-F543-962D-F1C948F3D170}" type="parTrans" cxnId="{B42E3ABF-3647-6141-8839-978B09435C65}">
      <dgm:prSet/>
      <dgm:spPr/>
      <dgm:t>
        <a:bodyPr/>
        <a:lstStyle/>
        <a:p>
          <a:endParaRPr lang="en-US"/>
        </a:p>
      </dgm:t>
    </dgm:pt>
    <dgm:pt modelId="{9C9D3E97-31B0-3049-9529-AE4657679B87}" type="sibTrans" cxnId="{B42E3ABF-3647-6141-8839-978B09435C65}">
      <dgm:prSet/>
      <dgm:spPr/>
      <dgm:t>
        <a:bodyPr/>
        <a:lstStyle/>
        <a:p>
          <a:endParaRPr lang="en-US"/>
        </a:p>
      </dgm:t>
    </dgm:pt>
    <dgm:pt modelId="{84A91043-2206-8149-8450-C7A514C2BFF2}">
      <dgm:prSet/>
      <dgm:spPr/>
      <dgm:t>
        <a:bodyPr/>
        <a:lstStyle/>
        <a:p>
          <a:pPr rtl="0"/>
          <a:r>
            <a:rPr lang="en-US" dirty="0" smtClean="0"/>
            <a:t>Data requests - What if my system and your system can negotiate a data contract?</a:t>
          </a:r>
          <a:endParaRPr lang="en-US" dirty="0"/>
        </a:p>
      </dgm:t>
    </dgm:pt>
    <dgm:pt modelId="{CE2465FB-5B67-8A42-A5DD-5DA40D0799BD}" type="parTrans" cxnId="{AFB3A52B-B5BA-7341-8BA8-6B8885C212CA}">
      <dgm:prSet/>
      <dgm:spPr/>
      <dgm:t>
        <a:bodyPr/>
        <a:lstStyle/>
        <a:p>
          <a:endParaRPr lang="en-US"/>
        </a:p>
      </dgm:t>
    </dgm:pt>
    <dgm:pt modelId="{7BBA1C28-77BE-3349-8737-F09B61AE46FE}" type="sibTrans" cxnId="{AFB3A52B-B5BA-7341-8BA8-6B8885C212CA}">
      <dgm:prSet/>
      <dgm:spPr/>
      <dgm:t>
        <a:bodyPr/>
        <a:lstStyle/>
        <a:p>
          <a:endParaRPr lang="en-US"/>
        </a:p>
      </dgm:t>
    </dgm:pt>
    <dgm:pt modelId="{0E074C9C-42B7-A543-AB5D-83FEB07A4236}">
      <dgm:prSet/>
      <dgm:spPr/>
      <dgm:t>
        <a:bodyPr/>
        <a:lstStyle/>
        <a:p>
          <a:pPr rtl="0"/>
          <a:r>
            <a:rPr lang="en-US" smtClean="0"/>
            <a:t>Future</a:t>
          </a:r>
          <a:endParaRPr lang="en-US"/>
        </a:p>
      </dgm:t>
    </dgm:pt>
    <dgm:pt modelId="{A4D83AC2-71A5-DF43-B143-ABDC7B9F9706}" type="parTrans" cxnId="{454BC504-5F7F-2048-BD9D-F6728AE66B51}">
      <dgm:prSet/>
      <dgm:spPr/>
      <dgm:t>
        <a:bodyPr/>
        <a:lstStyle/>
        <a:p>
          <a:endParaRPr lang="en-US"/>
        </a:p>
      </dgm:t>
    </dgm:pt>
    <dgm:pt modelId="{6F3D587D-20DD-9C4F-8C1E-8160CB2E24F8}" type="sibTrans" cxnId="{454BC504-5F7F-2048-BD9D-F6728AE66B51}">
      <dgm:prSet/>
      <dgm:spPr/>
      <dgm:t>
        <a:bodyPr/>
        <a:lstStyle/>
        <a:p>
          <a:endParaRPr lang="en-US"/>
        </a:p>
      </dgm:t>
    </dgm:pt>
    <dgm:pt modelId="{F9DAEA0C-2C46-5640-AE51-B4FA5BD6990B}">
      <dgm:prSet/>
      <dgm:spPr/>
      <dgm:t>
        <a:bodyPr/>
        <a:lstStyle/>
        <a:p>
          <a:pPr rtl="0"/>
          <a:r>
            <a:rPr lang="en-US" dirty="0" smtClean="0"/>
            <a:t>Contracts – What if our systems can negotiate other contracts? (Or partial contracts?)</a:t>
          </a:r>
          <a:endParaRPr lang="en-US" dirty="0"/>
        </a:p>
      </dgm:t>
    </dgm:pt>
    <dgm:pt modelId="{B7B19C31-8058-C546-A89A-CFC86191C324}" type="parTrans" cxnId="{7CB625F2-D7EF-B64B-ACAE-07684B7720B0}">
      <dgm:prSet/>
      <dgm:spPr/>
      <dgm:t>
        <a:bodyPr/>
        <a:lstStyle/>
        <a:p>
          <a:endParaRPr lang="en-US"/>
        </a:p>
      </dgm:t>
    </dgm:pt>
    <dgm:pt modelId="{370E1B76-D4A1-3343-A286-C3A83B4EEB50}" type="sibTrans" cxnId="{7CB625F2-D7EF-B64B-ACAE-07684B7720B0}">
      <dgm:prSet/>
      <dgm:spPr/>
      <dgm:t>
        <a:bodyPr/>
        <a:lstStyle/>
        <a:p>
          <a:endParaRPr lang="en-US"/>
        </a:p>
      </dgm:t>
    </dgm:pt>
    <dgm:pt modelId="{F5423CFA-8EDA-3142-86CD-C276C263B78E}">
      <dgm:prSet/>
      <dgm:spPr/>
      <dgm:t>
        <a:bodyPr/>
        <a:lstStyle/>
        <a:p>
          <a:pPr rtl="0"/>
          <a:r>
            <a:rPr lang="en-US" dirty="0" smtClean="0"/>
            <a:t>What if government can produce reports accounting for all data usage (purpose, parties, volume, etc.)</a:t>
          </a:r>
          <a:endParaRPr lang="en-US" dirty="0"/>
        </a:p>
      </dgm:t>
    </dgm:pt>
    <dgm:pt modelId="{D9ED996A-AF2F-2D45-88DC-2019CF412A03}" type="parTrans" cxnId="{B9C822AB-9F39-164D-9C0E-55260E4F3274}">
      <dgm:prSet/>
      <dgm:spPr/>
      <dgm:t>
        <a:bodyPr/>
        <a:lstStyle/>
        <a:p>
          <a:endParaRPr lang="en-US"/>
        </a:p>
      </dgm:t>
    </dgm:pt>
    <dgm:pt modelId="{F700ECB4-D4D7-2044-AD29-F08665833B60}" type="sibTrans" cxnId="{B9C822AB-9F39-164D-9C0E-55260E4F3274}">
      <dgm:prSet/>
      <dgm:spPr/>
      <dgm:t>
        <a:bodyPr/>
        <a:lstStyle/>
        <a:p>
          <a:endParaRPr lang="en-US"/>
        </a:p>
      </dgm:t>
    </dgm:pt>
    <dgm:pt modelId="{1D9EC9DF-7B8F-CC46-B282-EC021A1C29FA}">
      <dgm:prSet/>
      <dgm:spPr/>
      <dgm:t>
        <a:bodyPr/>
        <a:lstStyle/>
        <a:p>
          <a:pPr rtl="0"/>
          <a:r>
            <a:rPr lang="en-US" dirty="0" smtClean="0"/>
            <a:t>What if systems can find and compute law for you?</a:t>
          </a:r>
        </a:p>
        <a:p>
          <a:pPr rtl="0"/>
          <a:endParaRPr lang="en-US" dirty="0"/>
        </a:p>
      </dgm:t>
    </dgm:pt>
    <dgm:pt modelId="{3E16E11F-A27F-5B4C-AA31-BEC7CC36C11D}" type="parTrans" cxnId="{C340DF6B-891F-B34D-942E-84B4B982CD28}">
      <dgm:prSet/>
      <dgm:spPr/>
      <dgm:t>
        <a:bodyPr/>
        <a:lstStyle/>
        <a:p>
          <a:endParaRPr lang="en-US"/>
        </a:p>
      </dgm:t>
    </dgm:pt>
    <dgm:pt modelId="{C345EA75-51D4-EA44-B735-8FB0176DB867}" type="sibTrans" cxnId="{C340DF6B-891F-B34D-942E-84B4B982CD28}">
      <dgm:prSet/>
      <dgm:spPr/>
      <dgm:t>
        <a:bodyPr/>
        <a:lstStyle/>
        <a:p>
          <a:endParaRPr lang="en-US"/>
        </a:p>
      </dgm:t>
    </dgm:pt>
    <dgm:pt modelId="{620885E1-A2FE-DB40-97E2-5CF55088FAC0}" type="pres">
      <dgm:prSet presAssocID="{053CAD3E-E27E-5048-899E-4D82A48B9B6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F15C1A-A6C7-C746-AF6B-463986403A21}" type="pres">
      <dgm:prSet presAssocID="{129CCF61-F08A-E549-83B1-4DDFCD37CE62}" presName="compNode" presStyleCnt="0"/>
      <dgm:spPr/>
    </dgm:pt>
    <dgm:pt modelId="{2CFF4587-B5FC-6744-BBD9-DB1C8F6EBA61}" type="pres">
      <dgm:prSet presAssocID="{129CCF61-F08A-E549-83B1-4DDFCD37CE62}" presName="aNode" presStyleLbl="bgShp" presStyleIdx="0" presStyleCnt="2"/>
      <dgm:spPr/>
      <dgm:t>
        <a:bodyPr/>
        <a:lstStyle/>
        <a:p>
          <a:endParaRPr lang="en-US"/>
        </a:p>
      </dgm:t>
    </dgm:pt>
    <dgm:pt modelId="{E41A01D3-8C6F-E947-A956-97B9D5F698B9}" type="pres">
      <dgm:prSet presAssocID="{129CCF61-F08A-E549-83B1-4DDFCD37CE62}" presName="textNode" presStyleLbl="bgShp" presStyleIdx="0" presStyleCnt="2"/>
      <dgm:spPr/>
      <dgm:t>
        <a:bodyPr/>
        <a:lstStyle/>
        <a:p>
          <a:endParaRPr lang="en-US"/>
        </a:p>
      </dgm:t>
    </dgm:pt>
    <dgm:pt modelId="{C1828142-570D-3B47-A401-9C32BE73046C}" type="pres">
      <dgm:prSet presAssocID="{129CCF61-F08A-E549-83B1-4DDFCD37CE62}" presName="compChildNode" presStyleCnt="0"/>
      <dgm:spPr/>
    </dgm:pt>
    <dgm:pt modelId="{8A24D5F3-CEAC-0B43-9CA7-5B9C050BF563}" type="pres">
      <dgm:prSet presAssocID="{129CCF61-F08A-E549-83B1-4DDFCD37CE62}" presName="theInnerList" presStyleCnt="0"/>
      <dgm:spPr/>
    </dgm:pt>
    <dgm:pt modelId="{9B75E9A8-C7A1-6742-91D9-8CFCA0AF78A5}" type="pres">
      <dgm:prSet presAssocID="{84A91043-2206-8149-8450-C7A514C2BFF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F766B-1DE5-FE44-9862-FFE0A62D88CE}" type="pres">
      <dgm:prSet presAssocID="{84A91043-2206-8149-8450-C7A514C2BFF2}" presName="aSpace2" presStyleCnt="0"/>
      <dgm:spPr/>
    </dgm:pt>
    <dgm:pt modelId="{39EE0AF3-4084-B548-8B66-B3C160CB8AB2}" type="pres">
      <dgm:prSet presAssocID="{F5423CFA-8EDA-3142-86CD-C276C263B78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0CD25-3C32-1247-8C0E-2692771F436D}" type="pres">
      <dgm:prSet presAssocID="{129CCF61-F08A-E549-83B1-4DDFCD37CE62}" presName="aSpace" presStyleCnt="0"/>
      <dgm:spPr/>
    </dgm:pt>
    <dgm:pt modelId="{8941E50B-8107-4B4A-A7FB-376B209FE909}" type="pres">
      <dgm:prSet presAssocID="{0E074C9C-42B7-A543-AB5D-83FEB07A4236}" presName="compNode" presStyleCnt="0"/>
      <dgm:spPr/>
    </dgm:pt>
    <dgm:pt modelId="{A0473FA5-2977-334F-A42B-D27DE9E5F5C9}" type="pres">
      <dgm:prSet presAssocID="{0E074C9C-42B7-A543-AB5D-83FEB07A4236}" presName="aNode" presStyleLbl="bgShp" presStyleIdx="1" presStyleCnt="2"/>
      <dgm:spPr/>
      <dgm:t>
        <a:bodyPr/>
        <a:lstStyle/>
        <a:p>
          <a:endParaRPr lang="en-US"/>
        </a:p>
      </dgm:t>
    </dgm:pt>
    <dgm:pt modelId="{5D28B25C-B58F-3246-88F7-6438C4777A7A}" type="pres">
      <dgm:prSet presAssocID="{0E074C9C-42B7-A543-AB5D-83FEB07A4236}" presName="textNode" presStyleLbl="bgShp" presStyleIdx="1" presStyleCnt="2"/>
      <dgm:spPr/>
      <dgm:t>
        <a:bodyPr/>
        <a:lstStyle/>
        <a:p>
          <a:endParaRPr lang="en-US"/>
        </a:p>
      </dgm:t>
    </dgm:pt>
    <dgm:pt modelId="{3C7F9A0A-18E2-B244-8BBF-A221A62919D9}" type="pres">
      <dgm:prSet presAssocID="{0E074C9C-42B7-A543-AB5D-83FEB07A4236}" presName="compChildNode" presStyleCnt="0"/>
      <dgm:spPr/>
    </dgm:pt>
    <dgm:pt modelId="{A9AACB98-6CA1-D94F-8BEB-7FC4377A2CFC}" type="pres">
      <dgm:prSet presAssocID="{0E074C9C-42B7-A543-AB5D-83FEB07A4236}" presName="theInnerList" presStyleCnt="0"/>
      <dgm:spPr/>
    </dgm:pt>
    <dgm:pt modelId="{991D6FAB-077B-6143-8E65-57F9BD5C08F1}" type="pres">
      <dgm:prSet presAssocID="{F9DAEA0C-2C46-5640-AE51-B4FA5BD6990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6943B-BD29-9441-A15A-8DFD534F8F6E}" type="pres">
      <dgm:prSet presAssocID="{F9DAEA0C-2C46-5640-AE51-B4FA5BD6990B}" presName="aSpace2" presStyleCnt="0"/>
      <dgm:spPr/>
    </dgm:pt>
    <dgm:pt modelId="{59C144E6-2DD9-6F4F-8614-D9B1D1CF5BD7}" type="pres">
      <dgm:prSet presAssocID="{1D9EC9DF-7B8F-CC46-B282-EC021A1C29F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BC504-5F7F-2048-BD9D-F6728AE66B51}" srcId="{053CAD3E-E27E-5048-899E-4D82A48B9B68}" destId="{0E074C9C-42B7-A543-AB5D-83FEB07A4236}" srcOrd="1" destOrd="0" parTransId="{A4D83AC2-71A5-DF43-B143-ABDC7B9F9706}" sibTransId="{6F3D587D-20DD-9C4F-8C1E-8160CB2E24F8}"/>
    <dgm:cxn modelId="{462057E3-DA7C-0D45-A497-470030B5B719}" type="presOf" srcId="{F9DAEA0C-2C46-5640-AE51-B4FA5BD6990B}" destId="{991D6FAB-077B-6143-8E65-57F9BD5C08F1}" srcOrd="0" destOrd="0" presId="urn:microsoft.com/office/officeart/2005/8/layout/lProcess2"/>
    <dgm:cxn modelId="{A6C06553-7132-3340-874B-4DC10C0C7694}" type="presOf" srcId="{F5423CFA-8EDA-3142-86CD-C276C263B78E}" destId="{39EE0AF3-4084-B548-8B66-B3C160CB8AB2}" srcOrd="0" destOrd="0" presId="urn:microsoft.com/office/officeart/2005/8/layout/lProcess2"/>
    <dgm:cxn modelId="{C8C7EAA3-9E26-104F-9562-39B1DE9EF6BD}" type="presOf" srcId="{1D9EC9DF-7B8F-CC46-B282-EC021A1C29FA}" destId="{59C144E6-2DD9-6F4F-8614-D9B1D1CF5BD7}" srcOrd="0" destOrd="0" presId="urn:microsoft.com/office/officeart/2005/8/layout/lProcess2"/>
    <dgm:cxn modelId="{3391528A-4E83-1944-B9ED-D3BAE273F046}" type="presOf" srcId="{84A91043-2206-8149-8450-C7A514C2BFF2}" destId="{9B75E9A8-C7A1-6742-91D9-8CFCA0AF78A5}" srcOrd="0" destOrd="0" presId="urn:microsoft.com/office/officeart/2005/8/layout/lProcess2"/>
    <dgm:cxn modelId="{AFB3A52B-B5BA-7341-8BA8-6B8885C212CA}" srcId="{129CCF61-F08A-E549-83B1-4DDFCD37CE62}" destId="{84A91043-2206-8149-8450-C7A514C2BFF2}" srcOrd="0" destOrd="0" parTransId="{CE2465FB-5B67-8A42-A5DD-5DA40D0799BD}" sibTransId="{7BBA1C28-77BE-3349-8737-F09B61AE46FE}"/>
    <dgm:cxn modelId="{E3976088-08D4-4240-9FA1-F779DC33BE25}" type="presOf" srcId="{129CCF61-F08A-E549-83B1-4DDFCD37CE62}" destId="{2CFF4587-B5FC-6744-BBD9-DB1C8F6EBA61}" srcOrd="0" destOrd="0" presId="urn:microsoft.com/office/officeart/2005/8/layout/lProcess2"/>
    <dgm:cxn modelId="{45D485A5-00E0-F948-BFC7-D15471C3E565}" type="presOf" srcId="{0E074C9C-42B7-A543-AB5D-83FEB07A4236}" destId="{A0473FA5-2977-334F-A42B-D27DE9E5F5C9}" srcOrd="0" destOrd="0" presId="urn:microsoft.com/office/officeart/2005/8/layout/lProcess2"/>
    <dgm:cxn modelId="{B42E3ABF-3647-6141-8839-978B09435C65}" srcId="{053CAD3E-E27E-5048-899E-4D82A48B9B68}" destId="{129CCF61-F08A-E549-83B1-4DDFCD37CE62}" srcOrd="0" destOrd="0" parTransId="{654CD459-D185-F543-962D-F1C948F3D170}" sibTransId="{9C9D3E97-31B0-3049-9529-AE4657679B87}"/>
    <dgm:cxn modelId="{B9C822AB-9F39-164D-9C0E-55260E4F3274}" srcId="{129CCF61-F08A-E549-83B1-4DDFCD37CE62}" destId="{F5423CFA-8EDA-3142-86CD-C276C263B78E}" srcOrd="1" destOrd="0" parTransId="{D9ED996A-AF2F-2D45-88DC-2019CF412A03}" sibTransId="{F700ECB4-D4D7-2044-AD29-F08665833B60}"/>
    <dgm:cxn modelId="{7CB625F2-D7EF-B64B-ACAE-07684B7720B0}" srcId="{0E074C9C-42B7-A543-AB5D-83FEB07A4236}" destId="{F9DAEA0C-2C46-5640-AE51-B4FA5BD6990B}" srcOrd="0" destOrd="0" parTransId="{B7B19C31-8058-C546-A89A-CFC86191C324}" sibTransId="{370E1B76-D4A1-3343-A286-C3A83B4EEB50}"/>
    <dgm:cxn modelId="{F75303B2-0400-084D-935E-2296D17C7C8B}" type="presOf" srcId="{0E074C9C-42B7-A543-AB5D-83FEB07A4236}" destId="{5D28B25C-B58F-3246-88F7-6438C4777A7A}" srcOrd="1" destOrd="0" presId="urn:microsoft.com/office/officeart/2005/8/layout/lProcess2"/>
    <dgm:cxn modelId="{C340DF6B-891F-B34D-942E-84B4B982CD28}" srcId="{0E074C9C-42B7-A543-AB5D-83FEB07A4236}" destId="{1D9EC9DF-7B8F-CC46-B282-EC021A1C29FA}" srcOrd="1" destOrd="0" parTransId="{3E16E11F-A27F-5B4C-AA31-BEC7CC36C11D}" sibTransId="{C345EA75-51D4-EA44-B735-8FB0176DB867}"/>
    <dgm:cxn modelId="{1DA957F1-8A79-7943-AFB0-E09F5DE1E9F9}" type="presOf" srcId="{053CAD3E-E27E-5048-899E-4D82A48B9B68}" destId="{620885E1-A2FE-DB40-97E2-5CF55088FAC0}" srcOrd="0" destOrd="0" presId="urn:microsoft.com/office/officeart/2005/8/layout/lProcess2"/>
    <dgm:cxn modelId="{7E016CE3-788E-6140-93DA-2152C55EA4E7}" type="presOf" srcId="{129CCF61-F08A-E549-83B1-4DDFCD37CE62}" destId="{E41A01D3-8C6F-E947-A956-97B9D5F698B9}" srcOrd="1" destOrd="0" presId="urn:microsoft.com/office/officeart/2005/8/layout/lProcess2"/>
    <dgm:cxn modelId="{67231C0E-DA44-6941-9944-DAA952B63533}" type="presParOf" srcId="{620885E1-A2FE-DB40-97E2-5CF55088FAC0}" destId="{FBF15C1A-A6C7-C746-AF6B-463986403A21}" srcOrd="0" destOrd="0" presId="urn:microsoft.com/office/officeart/2005/8/layout/lProcess2"/>
    <dgm:cxn modelId="{061E64CE-4666-F740-B55A-6C2CE5477A2F}" type="presParOf" srcId="{FBF15C1A-A6C7-C746-AF6B-463986403A21}" destId="{2CFF4587-B5FC-6744-BBD9-DB1C8F6EBA61}" srcOrd="0" destOrd="0" presId="urn:microsoft.com/office/officeart/2005/8/layout/lProcess2"/>
    <dgm:cxn modelId="{99051702-79C1-EF4E-B1C2-2A067B8A0423}" type="presParOf" srcId="{FBF15C1A-A6C7-C746-AF6B-463986403A21}" destId="{E41A01D3-8C6F-E947-A956-97B9D5F698B9}" srcOrd="1" destOrd="0" presId="urn:microsoft.com/office/officeart/2005/8/layout/lProcess2"/>
    <dgm:cxn modelId="{5E5BC02F-18F8-B045-914F-A99B570EFBA0}" type="presParOf" srcId="{FBF15C1A-A6C7-C746-AF6B-463986403A21}" destId="{C1828142-570D-3B47-A401-9C32BE73046C}" srcOrd="2" destOrd="0" presId="urn:microsoft.com/office/officeart/2005/8/layout/lProcess2"/>
    <dgm:cxn modelId="{CA833A8A-73F7-8F46-9C5A-A16FDE533E85}" type="presParOf" srcId="{C1828142-570D-3B47-A401-9C32BE73046C}" destId="{8A24D5F3-CEAC-0B43-9CA7-5B9C050BF563}" srcOrd="0" destOrd="0" presId="urn:microsoft.com/office/officeart/2005/8/layout/lProcess2"/>
    <dgm:cxn modelId="{DFE3465B-AE28-014F-AAF0-8F66037C88CC}" type="presParOf" srcId="{8A24D5F3-CEAC-0B43-9CA7-5B9C050BF563}" destId="{9B75E9A8-C7A1-6742-91D9-8CFCA0AF78A5}" srcOrd="0" destOrd="0" presId="urn:microsoft.com/office/officeart/2005/8/layout/lProcess2"/>
    <dgm:cxn modelId="{DC2555C2-9CF0-6F42-9709-FE4912E931BB}" type="presParOf" srcId="{8A24D5F3-CEAC-0B43-9CA7-5B9C050BF563}" destId="{129F766B-1DE5-FE44-9862-FFE0A62D88CE}" srcOrd="1" destOrd="0" presId="urn:microsoft.com/office/officeart/2005/8/layout/lProcess2"/>
    <dgm:cxn modelId="{7BB80A45-0450-C94A-A6D6-F56EE9159CB0}" type="presParOf" srcId="{8A24D5F3-CEAC-0B43-9CA7-5B9C050BF563}" destId="{39EE0AF3-4084-B548-8B66-B3C160CB8AB2}" srcOrd="2" destOrd="0" presId="urn:microsoft.com/office/officeart/2005/8/layout/lProcess2"/>
    <dgm:cxn modelId="{15B6D68C-C027-A54C-903D-8BF487128389}" type="presParOf" srcId="{620885E1-A2FE-DB40-97E2-5CF55088FAC0}" destId="{B8B0CD25-3C32-1247-8C0E-2692771F436D}" srcOrd="1" destOrd="0" presId="urn:microsoft.com/office/officeart/2005/8/layout/lProcess2"/>
    <dgm:cxn modelId="{115CF2A5-4BE9-4D45-947C-EC7F4598103F}" type="presParOf" srcId="{620885E1-A2FE-DB40-97E2-5CF55088FAC0}" destId="{8941E50B-8107-4B4A-A7FB-376B209FE909}" srcOrd="2" destOrd="0" presId="urn:microsoft.com/office/officeart/2005/8/layout/lProcess2"/>
    <dgm:cxn modelId="{ACB9CD7B-1751-B04A-A5E8-4795A23CFC4A}" type="presParOf" srcId="{8941E50B-8107-4B4A-A7FB-376B209FE909}" destId="{A0473FA5-2977-334F-A42B-D27DE9E5F5C9}" srcOrd="0" destOrd="0" presId="urn:microsoft.com/office/officeart/2005/8/layout/lProcess2"/>
    <dgm:cxn modelId="{6A48BF0F-8306-D04F-A55E-FA8A717111CB}" type="presParOf" srcId="{8941E50B-8107-4B4A-A7FB-376B209FE909}" destId="{5D28B25C-B58F-3246-88F7-6438C4777A7A}" srcOrd="1" destOrd="0" presId="urn:microsoft.com/office/officeart/2005/8/layout/lProcess2"/>
    <dgm:cxn modelId="{8A5FBE6E-1270-414B-A813-E1DB08776297}" type="presParOf" srcId="{8941E50B-8107-4B4A-A7FB-376B209FE909}" destId="{3C7F9A0A-18E2-B244-8BBF-A221A62919D9}" srcOrd="2" destOrd="0" presId="urn:microsoft.com/office/officeart/2005/8/layout/lProcess2"/>
    <dgm:cxn modelId="{EF4A6F77-A415-EA40-8CED-EC942F29F747}" type="presParOf" srcId="{3C7F9A0A-18E2-B244-8BBF-A221A62919D9}" destId="{A9AACB98-6CA1-D94F-8BEB-7FC4377A2CFC}" srcOrd="0" destOrd="0" presId="urn:microsoft.com/office/officeart/2005/8/layout/lProcess2"/>
    <dgm:cxn modelId="{3CF19577-602C-C545-8615-D13CB4C7DBA5}" type="presParOf" srcId="{A9AACB98-6CA1-D94F-8BEB-7FC4377A2CFC}" destId="{991D6FAB-077B-6143-8E65-57F9BD5C08F1}" srcOrd="0" destOrd="0" presId="urn:microsoft.com/office/officeart/2005/8/layout/lProcess2"/>
    <dgm:cxn modelId="{8606B353-2EAC-FC48-869B-E03D9C17B6EB}" type="presParOf" srcId="{A9AACB98-6CA1-D94F-8BEB-7FC4377A2CFC}" destId="{1776943B-BD29-9441-A15A-8DFD534F8F6E}" srcOrd="1" destOrd="0" presId="urn:microsoft.com/office/officeart/2005/8/layout/lProcess2"/>
    <dgm:cxn modelId="{1397262E-6C8D-CD47-800D-820E63EF7702}" type="presParOf" srcId="{A9AACB98-6CA1-D94F-8BEB-7FC4377A2CFC}" destId="{59C144E6-2DD9-6F4F-8614-D9B1D1CF5BD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FA8DC-B59E-8848-B93A-D049E5942F01}">
      <dsp:nvSpPr>
        <dsp:cNvPr id="0" name=""/>
        <dsp:cNvSpPr/>
      </dsp:nvSpPr>
      <dsp:spPr>
        <a:xfrm rot="16200000">
          <a:off x="777" y="1488"/>
          <a:ext cx="3391495" cy="339149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Not Blur</a:t>
          </a:r>
          <a:endParaRPr lang="en-US" sz="26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Faster, cheaper, more efficient</a:t>
          </a:r>
          <a:endParaRPr lang="en-US" sz="2000" kern="1200" dirty="0"/>
        </a:p>
      </dsp:txBody>
      <dsp:txXfrm rot="5400000">
        <a:off x="594289" y="849362"/>
        <a:ext cx="2797983" cy="1695747"/>
      </dsp:txXfrm>
    </dsp:sp>
    <dsp:sp modelId="{928A8690-6AC1-0749-A604-F5F9C9D6F95B}">
      <dsp:nvSpPr>
        <dsp:cNvPr id="0" name=""/>
        <dsp:cNvSpPr/>
      </dsp:nvSpPr>
      <dsp:spPr>
        <a:xfrm rot="5400000">
          <a:off x="4837326" y="1488"/>
          <a:ext cx="3391495" cy="339149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Blur</a:t>
          </a:r>
          <a:endParaRPr lang="en-US" sz="26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Change to  substance, process, philosophy</a:t>
          </a:r>
          <a:endParaRPr lang="en-US" sz="2000" kern="1200" dirty="0"/>
        </a:p>
      </dsp:txBody>
      <dsp:txXfrm rot="-5400000">
        <a:off x="4837326" y="849362"/>
        <a:ext cx="2797983" cy="16957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E496F-C4FD-3B41-B470-DA87DB7EABF8}">
      <dsp:nvSpPr>
        <dsp:cNvPr id="0" name=""/>
        <dsp:cNvSpPr/>
      </dsp:nvSpPr>
      <dsp:spPr>
        <a:xfrm>
          <a:off x="0" y="916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Substance:</a:t>
          </a:r>
          <a:endParaRPr lang="en-US" sz="1900" kern="1200" dirty="0"/>
        </a:p>
      </dsp:txBody>
      <dsp:txXfrm>
        <a:off x="22246" y="23162"/>
        <a:ext cx="8185108" cy="411223"/>
      </dsp:txXfrm>
    </dsp:sp>
    <dsp:sp modelId="{FA1523B4-A69B-2747-839F-80FF819DEFEC}">
      <dsp:nvSpPr>
        <dsp:cNvPr id="0" name=""/>
        <dsp:cNvSpPr/>
      </dsp:nvSpPr>
      <dsp:spPr>
        <a:xfrm>
          <a:off x="0" y="456631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Is data transferred to every location where someone can view it on a portal or web screen? YES</a:t>
          </a:r>
          <a:endParaRPr lang="en-US" sz="1500" kern="1200" dirty="0"/>
        </a:p>
      </dsp:txBody>
      <dsp:txXfrm>
        <a:off x="0" y="456631"/>
        <a:ext cx="8229600" cy="314640"/>
      </dsp:txXfrm>
    </dsp:sp>
    <dsp:sp modelId="{72F72E21-26F7-724B-BC1D-2B45D772CD22}">
      <dsp:nvSpPr>
        <dsp:cNvPr id="0" name=""/>
        <dsp:cNvSpPr/>
      </dsp:nvSpPr>
      <dsp:spPr>
        <a:xfrm>
          <a:off x="0" y="771271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Process</a:t>
          </a:r>
          <a:r>
            <a:rPr lang="en-US" sz="1900" kern="1200" dirty="0" smtClean="0"/>
            <a:t>:</a:t>
          </a:r>
          <a:endParaRPr lang="en-US" sz="1900" kern="1200"/>
        </a:p>
      </dsp:txBody>
      <dsp:txXfrm>
        <a:off x="22246" y="793517"/>
        <a:ext cx="8185108" cy="411223"/>
      </dsp:txXfrm>
    </dsp:sp>
    <dsp:sp modelId="{FAE106C1-745B-E64E-8717-44299A4B40FA}">
      <dsp:nvSpPr>
        <dsp:cNvPr id="0" name=""/>
        <dsp:cNvSpPr/>
      </dsp:nvSpPr>
      <dsp:spPr>
        <a:xfrm>
          <a:off x="0" y="1226986"/>
          <a:ext cx="822960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Can a lawyer telecommute from a location in which he is not licensed?  YES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Process: Can a prosecutor in NJ serve a criminal subpoena on a student in MA to find out if the student’s project traversed NJ servers? STAY TUNED</a:t>
          </a:r>
          <a:endParaRPr lang="en-US" sz="1500" kern="1200" dirty="0"/>
        </a:p>
      </dsp:txBody>
      <dsp:txXfrm>
        <a:off x="0" y="1226986"/>
        <a:ext cx="8229600" cy="727605"/>
      </dsp:txXfrm>
    </dsp:sp>
    <dsp:sp modelId="{2EF4563F-48A9-9140-BD04-EF1C5E4EADEC}">
      <dsp:nvSpPr>
        <dsp:cNvPr id="0" name=""/>
        <dsp:cNvSpPr/>
      </dsp:nvSpPr>
      <dsp:spPr>
        <a:xfrm>
          <a:off x="0" y="1954591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Philosophy:</a:t>
          </a:r>
          <a:endParaRPr lang="en-US" sz="1900" kern="1200" dirty="0"/>
        </a:p>
      </dsp:txBody>
      <dsp:txXfrm>
        <a:off x="22246" y="1976837"/>
        <a:ext cx="8185108" cy="411223"/>
      </dsp:txXfrm>
    </dsp:sp>
    <dsp:sp modelId="{EC846ED1-6863-0F46-A01A-45C44C900B19}">
      <dsp:nvSpPr>
        <dsp:cNvPr id="0" name=""/>
        <dsp:cNvSpPr/>
      </dsp:nvSpPr>
      <dsp:spPr>
        <a:xfrm>
          <a:off x="0" y="2410306"/>
          <a:ext cx="8229600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Whose law applies when data is split and traverses through many countries? (Should we direct packets or change the meaning of jurisdiction?)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What is the authority for establishing  law if not jurisdiction?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Is this the basis for stateless currency?</a:t>
          </a:r>
          <a:endParaRPr lang="en-US" sz="1500" kern="1200" dirty="0"/>
        </a:p>
      </dsp:txBody>
      <dsp:txXfrm>
        <a:off x="0" y="2410306"/>
        <a:ext cx="8229600" cy="9832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E0C56-A4DF-F34E-9A18-19896089A342}">
      <dsp:nvSpPr>
        <dsp:cNvPr id="0" name=""/>
        <dsp:cNvSpPr/>
      </dsp:nvSpPr>
      <dsp:spPr>
        <a:xfrm>
          <a:off x="987" y="0"/>
          <a:ext cx="2567358" cy="27219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What is the practice of law?  </a:t>
          </a:r>
          <a:endParaRPr lang="en-US" sz="2200" kern="1200" dirty="0"/>
        </a:p>
      </dsp:txBody>
      <dsp:txXfrm>
        <a:off x="987" y="0"/>
        <a:ext cx="2567358" cy="816572"/>
      </dsp:txXfrm>
    </dsp:sp>
    <dsp:sp modelId="{F9FAD13A-BB25-6F41-969F-0639CDA2B5C6}">
      <dsp:nvSpPr>
        <dsp:cNvPr id="0" name=""/>
        <dsp:cNvSpPr/>
      </dsp:nvSpPr>
      <dsp:spPr>
        <a:xfrm>
          <a:off x="257723" y="816572"/>
          <a:ext cx="2053886" cy="1769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2"/>
              </a:solidFill>
            </a:rPr>
            <a:t>Eliminating specialties that the public can now perform (e.g., looking up real estate records)</a:t>
          </a:r>
          <a:endParaRPr lang="en-US" sz="1900" kern="1200" dirty="0">
            <a:solidFill>
              <a:schemeClr val="tx2"/>
            </a:solidFill>
          </a:endParaRPr>
        </a:p>
      </dsp:txBody>
      <dsp:txXfrm>
        <a:off x="309542" y="868391"/>
        <a:ext cx="1950248" cy="1665602"/>
      </dsp:txXfrm>
    </dsp:sp>
    <dsp:sp modelId="{612CE777-2C6F-EF43-9546-3D1494558774}">
      <dsp:nvSpPr>
        <dsp:cNvPr id="0" name=""/>
        <dsp:cNvSpPr/>
      </dsp:nvSpPr>
      <dsp:spPr>
        <a:xfrm>
          <a:off x="2760897" y="0"/>
          <a:ext cx="2567358" cy="27219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What is the role of criminal justice?</a:t>
          </a:r>
          <a:endParaRPr lang="en-US" sz="2200" kern="1200"/>
        </a:p>
      </dsp:txBody>
      <dsp:txXfrm>
        <a:off x="2760897" y="0"/>
        <a:ext cx="2567358" cy="816572"/>
      </dsp:txXfrm>
    </dsp:sp>
    <dsp:sp modelId="{E723B7EE-D2B6-8C46-9B8E-469FF5F3F714}">
      <dsp:nvSpPr>
        <dsp:cNvPr id="0" name=""/>
        <dsp:cNvSpPr/>
      </dsp:nvSpPr>
      <dsp:spPr>
        <a:xfrm>
          <a:off x="3017633" y="816572"/>
          <a:ext cx="2053886" cy="1769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1F497D"/>
              </a:solidFill>
            </a:rPr>
            <a:t>Changing notion of  rehabilitation because the record is persistent &amp; available</a:t>
          </a:r>
          <a:endParaRPr lang="en-US" sz="1900" kern="1200" dirty="0">
            <a:solidFill>
              <a:srgbClr val="1F497D"/>
            </a:solidFill>
          </a:endParaRPr>
        </a:p>
      </dsp:txBody>
      <dsp:txXfrm>
        <a:off x="3069452" y="868391"/>
        <a:ext cx="1950248" cy="1665602"/>
      </dsp:txXfrm>
    </dsp:sp>
    <dsp:sp modelId="{B4ABDBBD-23B0-B14E-B856-10266B1F4F60}">
      <dsp:nvSpPr>
        <dsp:cNvPr id="0" name=""/>
        <dsp:cNvSpPr/>
      </dsp:nvSpPr>
      <dsp:spPr>
        <a:xfrm>
          <a:off x="5520807" y="0"/>
          <a:ext cx="2567358" cy="27219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How public should our court system be?</a:t>
          </a:r>
          <a:endParaRPr lang="en-US" sz="2200" kern="1200" dirty="0"/>
        </a:p>
      </dsp:txBody>
      <dsp:txXfrm>
        <a:off x="5520807" y="0"/>
        <a:ext cx="2567358" cy="816572"/>
      </dsp:txXfrm>
    </dsp:sp>
    <dsp:sp modelId="{DEF014C8-17F6-234C-A9C2-B0A356825295}">
      <dsp:nvSpPr>
        <dsp:cNvPr id="0" name=""/>
        <dsp:cNvSpPr/>
      </dsp:nvSpPr>
      <dsp:spPr>
        <a:xfrm>
          <a:off x="5777543" y="816572"/>
          <a:ext cx="2053886" cy="1769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1F497D"/>
              </a:solidFill>
            </a:rPr>
            <a:t>Anonymizing sensitive personal information in court records</a:t>
          </a:r>
          <a:endParaRPr lang="en-US" sz="1900" kern="1200" dirty="0">
            <a:solidFill>
              <a:srgbClr val="1F497D"/>
            </a:solidFill>
          </a:endParaRPr>
        </a:p>
      </dsp:txBody>
      <dsp:txXfrm>
        <a:off x="5829362" y="868391"/>
        <a:ext cx="1950248" cy="16656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87A42-AF00-6447-B9E2-4BACE91934F0}">
      <dsp:nvSpPr>
        <dsp:cNvPr id="0" name=""/>
        <dsp:cNvSpPr/>
      </dsp:nvSpPr>
      <dsp:spPr>
        <a:xfrm>
          <a:off x="1012113" y="1533"/>
          <a:ext cx="2331746" cy="1399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Judge Judy</a:t>
          </a:r>
          <a:endParaRPr lang="en-US" sz="3400" kern="1200" dirty="0"/>
        </a:p>
      </dsp:txBody>
      <dsp:txXfrm>
        <a:off x="1012113" y="1533"/>
        <a:ext cx="2331746" cy="1399048"/>
      </dsp:txXfrm>
    </dsp:sp>
    <dsp:sp modelId="{EEF6E22D-935B-3849-936F-1A42A7A0E56A}">
      <dsp:nvSpPr>
        <dsp:cNvPr id="0" name=""/>
        <dsp:cNvSpPr/>
      </dsp:nvSpPr>
      <dsp:spPr>
        <a:xfrm>
          <a:off x="3577034" y="1533"/>
          <a:ext cx="2331746" cy="1399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Budget Games</a:t>
          </a:r>
          <a:endParaRPr lang="en-US" sz="3400" kern="1200"/>
        </a:p>
      </dsp:txBody>
      <dsp:txXfrm>
        <a:off x="3577034" y="1533"/>
        <a:ext cx="2331746" cy="1399048"/>
      </dsp:txXfrm>
    </dsp:sp>
    <dsp:sp modelId="{0F433765-7CAA-B748-A954-361A002ABF64}">
      <dsp:nvSpPr>
        <dsp:cNvPr id="0" name=""/>
        <dsp:cNvSpPr/>
      </dsp:nvSpPr>
      <dsp:spPr>
        <a:xfrm>
          <a:off x="1012113" y="1633755"/>
          <a:ext cx="2331746" cy="1399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Legal Hackathons</a:t>
          </a:r>
          <a:endParaRPr lang="en-US" sz="3400" kern="1200"/>
        </a:p>
      </dsp:txBody>
      <dsp:txXfrm>
        <a:off x="1012113" y="1633755"/>
        <a:ext cx="2331746" cy="1399048"/>
      </dsp:txXfrm>
    </dsp:sp>
    <dsp:sp modelId="{AC07D311-6571-7241-B59C-BF3194B40AD6}">
      <dsp:nvSpPr>
        <dsp:cNvPr id="0" name=""/>
        <dsp:cNvSpPr/>
      </dsp:nvSpPr>
      <dsp:spPr>
        <a:xfrm>
          <a:off x="3577034" y="1633755"/>
          <a:ext cx="2331746" cy="1399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GPSJury</a:t>
          </a:r>
          <a:endParaRPr lang="en-US" sz="3400" kern="1200"/>
        </a:p>
      </dsp:txBody>
      <dsp:txXfrm>
        <a:off x="3577034" y="1633755"/>
        <a:ext cx="2331746" cy="13990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CC31A-1C79-0B44-A910-B0D24DFB8B4F}">
      <dsp:nvSpPr>
        <dsp:cNvPr id="0" name=""/>
        <dsp:cNvSpPr/>
      </dsp:nvSpPr>
      <dsp:spPr>
        <a:xfrm>
          <a:off x="1008856" y="-19521"/>
          <a:ext cx="6211886" cy="90338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3412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Jan 19</a:t>
          </a:r>
          <a:endParaRPr lang="en-US" sz="1700" kern="1200"/>
        </a:p>
      </dsp:txBody>
      <dsp:txXfrm>
        <a:off x="1008856" y="206325"/>
        <a:ext cx="5986041" cy="451691"/>
      </dsp:txXfrm>
    </dsp:sp>
    <dsp:sp modelId="{4328F1D3-4768-814A-B0C6-2D598474B56C}">
      <dsp:nvSpPr>
        <dsp:cNvPr id="0" name=""/>
        <dsp:cNvSpPr/>
      </dsp:nvSpPr>
      <dsp:spPr>
        <a:xfrm>
          <a:off x="1008856" y="675950"/>
          <a:ext cx="1148080" cy="1658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Privacy: SCOTUS announces it will hear two cases on warrantless cell phone search</a:t>
          </a:r>
          <a:endParaRPr lang="en-US" sz="1200" kern="1200" dirty="0"/>
        </a:p>
      </dsp:txBody>
      <dsp:txXfrm>
        <a:off x="1008856" y="675950"/>
        <a:ext cx="1148080" cy="1658755"/>
      </dsp:txXfrm>
    </dsp:sp>
    <dsp:sp modelId="{305B7ADD-18D6-A14F-8B3B-5AC894D91EE0}">
      <dsp:nvSpPr>
        <dsp:cNvPr id="0" name=""/>
        <dsp:cNvSpPr/>
      </dsp:nvSpPr>
      <dsp:spPr>
        <a:xfrm>
          <a:off x="2156813" y="281722"/>
          <a:ext cx="5063930" cy="90338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3412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Feb 6</a:t>
          </a:r>
          <a:endParaRPr lang="en-US" sz="1700" kern="1200" dirty="0"/>
        </a:p>
      </dsp:txBody>
      <dsp:txXfrm>
        <a:off x="2156813" y="507568"/>
        <a:ext cx="4838085" cy="451691"/>
      </dsp:txXfrm>
    </dsp:sp>
    <dsp:sp modelId="{9563F70D-C50A-FA41-B526-0C380F5B74C7}">
      <dsp:nvSpPr>
        <dsp:cNvPr id="0" name=""/>
        <dsp:cNvSpPr/>
      </dsp:nvSpPr>
      <dsp:spPr>
        <a:xfrm>
          <a:off x="2156813" y="977194"/>
          <a:ext cx="1148080" cy="1658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Code: UK announces “Big Data for Law” initiative</a:t>
          </a:r>
          <a:endParaRPr lang="en-US" sz="1200" kern="1200" dirty="0"/>
        </a:p>
      </dsp:txBody>
      <dsp:txXfrm>
        <a:off x="2156813" y="977194"/>
        <a:ext cx="1148080" cy="1658755"/>
      </dsp:txXfrm>
    </dsp:sp>
    <dsp:sp modelId="{74615913-F000-8041-B951-F300185AA044}">
      <dsp:nvSpPr>
        <dsp:cNvPr id="0" name=""/>
        <dsp:cNvSpPr/>
      </dsp:nvSpPr>
      <dsp:spPr>
        <a:xfrm>
          <a:off x="3304769" y="582965"/>
          <a:ext cx="3915973" cy="90338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3412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Feb 7</a:t>
          </a:r>
          <a:endParaRPr lang="en-US" sz="1700" kern="1200"/>
        </a:p>
      </dsp:txBody>
      <dsp:txXfrm>
        <a:off x="3304769" y="808811"/>
        <a:ext cx="3690128" cy="451691"/>
      </dsp:txXfrm>
    </dsp:sp>
    <dsp:sp modelId="{E2CFABCE-46FC-8642-86A1-A8A464983EF5}">
      <dsp:nvSpPr>
        <dsp:cNvPr id="0" name=""/>
        <dsp:cNvSpPr/>
      </dsp:nvSpPr>
      <dsp:spPr>
        <a:xfrm>
          <a:off x="3304769" y="1278438"/>
          <a:ext cx="1148080" cy="1658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Code: </a:t>
          </a:r>
          <a:r>
            <a:rPr lang="en-US" sz="1200" kern="1200" dirty="0" err="1" smtClean="0"/>
            <a:t>ReInvent</a:t>
          </a:r>
          <a:r>
            <a:rPr lang="en-US" sz="1200" kern="1200" dirty="0" smtClean="0"/>
            <a:t> Law Conference – 1400 participants</a:t>
          </a:r>
          <a:endParaRPr lang="en-US" sz="1200" kern="1200" dirty="0"/>
        </a:p>
      </dsp:txBody>
      <dsp:txXfrm>
        <a:off x="3304769" y="1278438"/>
        <a:ext cx="1148080" cy="1658755"/>
      </dsp:txXfrm>
    </dsp:sp>
    <dsp:sp modelId="{452F9737-6864-514F-9A44-FA49A032EFFF}">
      <dsp:nvSpPr>
        <dsp:cNvPr id="0" name=""/>
        <dsp:cNvSpPr/>
      </dsp:nvSpPr>
      <dsp:spPr>
        <a:xfrm>
          <a:off x="4453347" y="884209"/>
          <a:ext cx="2767395" cy="90338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3412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Feb 8/9</a:t>
          </a:r>
          <a:endParaRPr lang="en-US" sz="1700" kern="1200"/>
        </a:p>
      </dsp:txBody>
      <dsp:txXfrm>
        <a:off x="4453347" y="1110055"/>
        <a:ext cx="2541550" cy="451691"/>
      </dsp:txXfrm>
    </dsp:sp>
    <dsp:sp modelId="{18FE24E5-9990-1D4C-BA0A-72FA1510DAB2}">
      <dsp:nvSpPr>
        <dsp:cNvPr id="0" name=""/>
        <dsp:cNvSpPr/>
      </dsp:nvSpPr>
      <dsp:spPr>
        <a:xfrm>
          <a:off x="4453347" y="1479285"/>
          <a:ext cx="1148080" cy="18595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Code: Data Privacy Legal </a:t>
          </a:r>
          <a:r>
            <a:rPr lang="en-US" sz="1200" kern="1200" dirty="0" err="1" smtClean="0"/>
            <a:t>Hackathon</a:t>
          </a:r>
          <a:r>
            <a:rPr lang="en-US" sz="1200" kern="1200" dirty="0" smtClean="0"/>
            <a:t> – Producing new  privacy technologies (encrypted communications&amp; privacy policy visualization)</a:t>
          </a:r>
          <a:endParaRPr lang="en-US" sz="1200" kern="1200" dirty="0"/>
        </a:p>
      </dsp:txBody>
      <dsp:txXfrm>
        <a:off x="4453347" y="1479285"/>
        <a:ext cx="1148080" cy="1859547"/>
      </dsp:txXfrm>
    </dsp:sp>
    <dsp:sp modelId="{1DE95FA8-5350-D74E-A94C-694629CCA76E}">
      <dsp:nvSpPr>
        <dsp:cNvPr id="0" name=""/>
        <dsp:cNvSpPr/>
      </dsp:nvSpPr>
      <dsp:spPr>
        <a:xfrm>
          <a:off x="5601304" y="1185453"/>
          <a:ext cx="1619438" cy="90338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3412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Feb 13</a:t>
          </a:r>
          <a:endParaRPr lang="en-US" sz="1700" kern="1200"/>
        </a:p>
      </dsp:txBody>
      <dsp:txXfrm>
        <a:off x="5601304" y="1411299"/>
        <a:ext cx="1393593" cy="451691"/>
      </dsp:txXfrm>
    </dsp:sp>
    <dsp:sp modelId="{CEB50B6D-349E-E548-B389-5EB3D75AC7D1}">
      <dsp:nvSpPr>
        <dsp:cNvPr id="0" name=""/>
        <dsp:cNvSpPr/>
      </dsp:nvSpPr>
      <dsp:spPr>
        <a:xfrm>
          <a:off x="5562602" y="1729563"/>
          <a:ext cx="1304931" cy="192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Gender: Texas Court of Appeals overturns decision invalidating the marriage of an intersex widow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Jurisdiction: Received email notice of Tidbit case</a:t>
          </a:r>
          <a:endParaRPr lang="en-US" sz="1200" kern="1200" dirty="0"/>
        </a:p>
      </dsp:txBody>
      <dsp:txXfrm>
        <a:off x="5562602" y="1729563"/>
        <a:ext cx="1304931" cy="19224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66417-7E3B-49BC-B181-4D05569F8DBA}">
      <dsp:nvSpPr>
        <dsp:cNvPr id="0" name=""/>
        <dsp:cNvSpPr/>
      </dsp:nvSpPr>
      <dsp:spPr>
        <a:xfrm>
          <a:off x="4232894" y="1998"/>
          <a:ext cx="651102" cy="65110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EA3CA-A96F-454A-AFD6-EC32B0F688F4}">
      <dsp:nvSpPr>
        <dsp:cNvPr id="0" name=""/>
        <dsp:cNvSpPr/>
      </dsp:nvSpPr>
      <dsp:spPr>
        <a:xfrm>
          <a:off x="4298003" y="67110"/>
          <a:ext cx="520881" cy="520881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01C98-F4A3-4589-AB99-5989249A3F4D}">
      <dsp:nvSpPr>
        <dsp:cNvPr id="0" name=""/>
        <dsp:cNvSpPr/>
      </dsp:nvSpPr>
      <dsp:spPr>
        <a:xfrm>
          <a:off x="2136575" y="647786"/>
          <a:ext cx="1894626" cy="274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ts val="1400"/>
            </a:spcAft>
          </a:pPr>
          <a:r>
            <a:rPr lang="en-US" sz="1100" kern="1200" dirty="0" smtClean="0"/>
            <a:t>CEO                   </a:t>
          </a:r>
          <a:r>
            <a:rPr lang="en-US" sz="1100" b="1" kern="1200" dirty="0" smtClean="0">
              <a:solidFill>
                <a:schemeClr val="tx2"/>
              </a:solidFill>
            </a:rPr>
            <a:t>LawTechIntersect, LLC 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ts val="1400"/>
            </a:spcAft>
          </a:pPr>
          <a:r>
            <a:rPr lang="en-US" sz="1100" b="0" kern="1200" dirty="0" smtClean="0">
              <a:solidFill>
                <a:schemeClr val="tx2"/>
              </a:solidFill>
            </a:rPr>
            <a:t>Co-Investigator</a:t>
          </a:r>
          <a:r>
            <a:rPr lang="en-US" sz="1100" b="1" kern="1200" dirty="0" smtClean="0">
              <a:solidFill>
                <a:schemeClr val="tx2"/>
              </a:solidFill>
            </a:rPr>
            <a:t>                           Big Data for Law                        </a:t>
          </a:r>
          <a:r>
            <a:rPr lang="en-US" sz="1100" b="0" kern="1200" dirty="0" smtClean="0">
              <a:solidFill>
                <a:schemeClr val="tx2"/>
              </a:solidFill>
            </a:rPr>
            <a:t>National Archives, UK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ts val="1400"/>
            </a:spcAft>
          </a:pPr>
          <a:r>
            <a:rPr lang="en-US" sz="1100" kern="1200" dirty="0" smtClean="0"/>
            <a:t>Advisory Board,                               </a:t>
          </a:r>
          <a:r>
            <a:rPr lang="en-US" sz="1100" b="1" kern="1200" dirty="0" err="1" smtClean="0">
              <a:solidFill>
                <a:schemeClr val="tx2"/>
              </a:solidFill>
            </a:rPr>
            <a:t>Prevoty</a:t>
          </a:r>
          <a:r>
            <a:rPr lang="en-US" sz="1100" b="1" kern="1200" dirty="0" smtClean="0">
              <a:solidFill>
                <a:schemeClr val="tx2"/>
              </a:solidFill>
            </a:rPr>
            <a:t>, Tengah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ts val="1400"/>
            </a:spcAft>
          </a:pPr>
          <a:r>
            <a:rPr lang="en-US" sz="1100" kern="1200" dirty="0" smtClean="0"/>
            <a:t>Visiting Fellow                         </a:t>
          </a:r>
          <a:r>
            <a:rPr lang="en-US" sz="1100" b="1" kern="1200" dirty="0" smtClean="0">
              <a:solidFill>
                <a:schemeClr val="tx2"/>
              </a:solidFill>
            </a:rPr>
            <a:t>MIT, Decentralized Information Group,  </a:t>
          </a:r>
          <a:r>
            <a:rPr lang="en-US" sz="1100" kern="1200" dirty="0" smtClean="0"/>
            <a:t>CSAIL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1400"/>
            </a:spcAft>
          </a:pPr>
          <a:r>
            <a:rPr lang="en-US" sz="1100" kern="1200" dirty="0" smtClean="0"/>
            <a:t>Founder,                               </a:t>
          </a:r>
          <a:r>
            <a:rPr lang="en-US" sz="1100" b="1" kern="1200" dirty="0" smtClean="0">
              <a:solidFill>
                <a:schemeClr val="tx2"/>
              </a:solidFill>
            </a:rPr>
            <a:t>Linked Data Ventures</a:t>
          </a:r>
          <a:endParaRPr lang="en-US" sz="1100" kern="1200" dirty="0">
            <a:solidFill>
              <a:schemeClr val="tx2"/>
            </a:solidFill>
          </a:endParaRPr>
        </a:p>
      </dsp:txBody>
      <dsp:txXfrm>
        <a:off x="2136575" y="647786"/>
        <a:ext cx="1894626" cy="2746685"/>
      </dsp:txXfrm>
    </dsp:sp>
    <dsp:sp modelId="{23B76956-B0DF-4C44-A116-DACE5D96E154}">
      <dsp:nvSpPr>
        <dsp:cNvPr id="0" name=""/>
        <dsp:cNvSpPr/>
      </dsp:nvSpPr>
      <dsp:spPr>
        <a:xfrm>
          <a:off x="2120799" y="0"/>
          <a:ext cx="1926177" cy="651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Current:</a:t>
          </a:r>
          <a:endParaRPr lang="en-US" sz="1100" kern="1200" dirty="0"/>
        </a:p>
      </dsp:txBody>
      <dsp:txXfrm>
        <a:off x="2120799" y="0"/>
        <a:ext cx="1926177" cy="651102"/>
      </dsp:txXfrm>
    </dsp:sp>
    <dsp:sp modelId="{B28D2AAA-8FAA-43C1-AF77-DFB3889E8D6E}">
      <dsp:nvSpPr>
        <dsp:cNvPr id="0" name=""/>
        <dsp:cNvSpPr/>
      </dsp:nvSpPr>
      <dsp:spPr>
        <a:xfrm>
          <a:off x="1439809" y="0"/>
          <a:ext cx="651102" cy="65110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3520C-3BCE-4597-8A4C-6519BDBE3B81}">
      <dsp:nvSpPr>
        <dsp:cNvPr id="0" name=""/>
        <dsp:cNvSpPr/>
      </dsp:nvSpPr>
      <dsp:spPr>
        <a:xfrm>
          <a:off x="1504916" y="60751"/>
          <a:ext cx="520881" cy="52088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98C99-7651-4501-A708-EF2B6B9AD908}">
      <dsp:nvSpPr>
        <dsp:cNvPr id="0" name=""/>
        <dsp:cNvSpPr/>
      </dsp:nvSpPr>
      <dsp:spPr>
        <a:xfrm>
          <a:off x="4969371" y="652759"/>
          <a:ext cx="1926177" cy="274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ts val="1400"/>
            </a:spcAft>
          </a:pPr>
          <a:r>
            <a:rPr lang="en-US" sz="1100" kern="1200" dirty="0" smtClean="0"/>
            <a:t>Global Head                             Anti-Money Laundering &amp; Sanctions Infrastructure, </a:t>
          </a:r>
          <a:r>
            <a:rPr lang="en-US" sz="1100" b="1" kern="1200" dirty="0" smtClean="0">
              <a:solidFill>
                <a:schemeClr val="tx2"/>
              </a:solidFill>
            </a:rPr>
            <a:t>Citigroup</a:t>
          </a:r>
          <a:endParaRPr lang="en-US" sz="1100" b="1" kern="1200" dirty="0">
            <a:solidFill>
              <a:schemeClr val="tx2"/>
            </a:solidFill>
          </a:endParaRP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ts val="1400"/>
            </a:spcAft>
          </a:pPr>
          <a:r>
            <a:rPr lang="en-US" sz="1100" kern="1200" dirty="0" smtClean="0"/>
            <a:t>CIO                                        Foreign Terrorist Tracking Task Force, </a:t>
          </a:r>
          <a:r>
            <a:rPr lang="en-US" sz="1100" b="1" kern="1200" dirty="0" smtClean="0">
              <a:solidFill>
                <a:schemeClr val="tx2"/>
              </a:solidFill>
            </a:rPr>
            <a:t>Department of Justice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ts val="1400"/>
            </a:spcAft>
          </a:pPr>
          <a:r>
            <a:rPr lang="en-US" sz="1100" kern="1200" dirty="0" smtClean="0"/>
            <a:t>Assistant Dean                                     </a:t>
          </a:r>
          <a:r>
            <a:rPr lang="en-US" sz="1100" b="1" kern="1200" dirty="0" smtClean="0">
              <a:solidFill>
                <a:schemeClr val="tx2"/>
              </a:solidFill>
            </a:rPr>
            <a:t>University of Arizona, Law</a:t>
          </a:r>
          <a:endParaRPr lang="en-US" sz="1100" b="1" kern="1200" dirty="0">
            <a:solidFill>
              <a:schemeClr val="tx2"/>
            </a:solidFill>
          </a:endParaRP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ts val="1400"/>
            </a:spcAft>
          </a:pPr>
          <a:r>
            <a:rPr lang="en-US" sz="1100" kern="1200" dirty="0" smtClean="0"/>
            <a:t>Litigator                                     </a:t>
          </a:r>
          <a:r>
            <a:rPr lang="en-US" sz="1100" b="1" kern="1200" dirty="0" smtClean="0">
              <a:solidFill>
                <a:schemeClr val="tx2"/>
              </a:solidFill>
            </a:rPr>
            <a:t>Brown &amp; Bain</a:t>
          </a:r>
          <a:r>
            <a:rPr lang="en-US" sz="1100" b="1" kern="1200" dirty="0" smtClean="0"/>
            <a:t>   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ts val="1400"/>
            </a:spcAft>
          </a:pPr>
          <a:r>
            <a:rPr lang="en-US" sz="1100" kern="1200" dirty="0" smtClean="0"/>
            <a:t>System design &amp; IT </a:t>
          </a:r>
          <a:r>
            <a:rPr lang="en-US" sz="1100" kern="1200" dirty="0" err="1" smtClean="0"/>
            <a:t>Mgt</a:t>
          </a:r>
          <a:r>
            <a:rPr lang="en-US" sz="1100" kern="1200" dirty="0" smtClean="0"/>
            <a:t> </a:t>
          </a:r>
          <a:r>
            <a:rPr lang="en-US" sz="1100" kern="1200" dirty="0" smtClean="0">
              <a:solidFill>
                <a:schemeClr val="tx2"/>
              </a:solidFill>
            </a:rPr>
            <a:t>J</a:t>
          </a:r>
          <a:r>
            <a:rPr lang="en-US" sz="1100" b="1" kern="1200" dirty="0" smtClean="0">
              <a:solidFill>
                <a:schemeClr val="tx2"/>
              </a:solidFill>
            </a:rPr>
            <a:t>PMorgan  &amp; IBM</a:t>
          </a:r>
          <a:r>
            <a:rPr lang="en-US" sz="1100" b="1" kern="1200" dirty="0" smtClean="0"/>
            <a:t>                    </a:t>
          </a:r>
        </a:p>
      </dsp:txBody>
      <dsp:txXfrm>
        <a:off x="4969371" y="652759"/>
        <a:ext cx="1926177" cy="2740054"/>
      </dsp:txXfrm>
    </dsp:sp>
    <dsp:sp modelId="{F076034F-640D-454B-BB73-E50A71E79C68}">
      <dsp:nvSpPr>
        <dsp:cNvPr id="0" name=""/>
        <dsp:cNvSpPr/>
      </dsp:nvSpPr>
      <dsp:spPr>
        <a:xfrm>
          <a:off x="4969371" y="1657"/>
          <a:ext cx="1926177" cy="651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Former:</a:t>
          </a:r>
          <a:endParaRPr lang="en-US" sz="1100" kern="1200" dirty="0"/>
        </a:p>
      </dsp:txBody>
      <dsp:txXfrm>
        <a:off x="4969371" y="1657"/>
        <a:ext cx="1926177" cy="651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A1ED7-5B73-6D48-A170-C878E00A0D38}">
      <dsp:nvSpPr>
        <dsp:cNvPr id="0" name=""/>
        <dsp:cNvSpPr/>
      </dsp:nvSpPr>
      <dsp:spPr>
        <a:xfrm>
          <a:off x="0" y="8940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Practice management</a:t>
          </a:r>
          <a:endParaRPr lang="en-US" sz="1900" kern="1200"/>
        </a:p>
      </dsp:txBody>
      <dsp:txXfrm>
        <a:off x="22246" y="111654"/>
        <a:ext cx="8185108" cy="411223"/>
      </dsp:txXfrm>
    </dsp:sp>
    <dsp:sp modelId="{1E9D7642-B939-E040-A643-03084BE0FA85}">
      <dsp:nvSpPr>
        <dsp:cNvPr id="0" name=""/>
        <dsp:cNvSpPr/>
      </dsp:nvSpPr>
      <dsp:spPr>
        <a:xfrm>
          <a:off x="0" y="545123"/>
          <a:ext cx="8229600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Time Keeping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Records Management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Email</a:t>
          </a:r>
          <a:endParaRPr lang="en-US" sz="1500" kern="1200"/>
        </a:p>
      </dsp:txBody>
      <dsp:txXfrm>
        <a:off x="0" y="545123"/>
        <a:ext cx="8229600" cy="766935"/>
      </dsp:txXfrm>
    </dsp:sp>
    <dsp:sp modelId="{BBCFA91C-6333-B640-A81E-12AC55F22FE9}">
      <dsp:nvSpPr>
        <dsp:cNvPr id="0" name=""/>
        <dsp:cNvSpPr/>
      </dsp:nvSpPr>
      <dsp:spPr>
        <a:xfrm>
          <a:off x="0" y="131205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Practice </a:t>
          </a:r>
          <a:endParaRPr lang="en-US" sz="1900" kern="1200" dirty="0"/>
        </a:p>
      </dsp:txBody>
      <dsp:txXfrm>
        <a:off x="22246" y="1334304"/>
        <a:ext cx="8185108" cy="411223"/>
      </dsp:txXfrm>
    </dsp:sp>
    <dsp:sp modelId="{09328468-FD2A-D840-9710-00699E2E44B0}">
      <dsp:nvSpPr>
        <dsp:cNvPr id="0" name=""/>
        <dsp:cNvSpPr/>
      </dsp:nvSpPr>
      <dsp:spPr>
        <a:xfrm>
          <a:off x="0" y="1767773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Case &amp; statute databases</a:t>
          </a:r>
          <a:endParaRPr lang="en-US" sz="1500" kern="1200" dirty="0"/>
        </a:p>
      </dsp:txBody>
      <dsp:txXfrm>
        <a:off x="0" y="1767773"/>
        <a:ext cx="8229600" cy="314640"/>
      </dsp:txXfrm>
    </dsp:sp>
    <dsp:sp modelId="{9F092A8E-5684-9747-BAB8-ECEFD9B38E1D}">
      <dsp:nvSpPr>
        <dsp:cNvPr id="0" name=""/>
        <dsp:cNvSpPr/>
      </dsp:nvSpPr>
      <dsp:spPr>
        <a:xfrm>
          <a:off x="0" y="208241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Courts</a:t>
          </a:r>
          <a:endParaRPr lang="en-US" sz="1900" kern="1200"/>
        </a:p>
      </dsp:txBody>
      <dsp:txXfrm>
        <a:off x="22246" y="2104659"/>
        <a:ext cx="8185108" cy="411223"/>
      </dsp:txXfrm>
    </dsp:sp>
    <dsp:sp modelId="{75C24B27-BE72-8E4C-991C-5ADDDE59530D}">
      <dsp:nvSpPr>
        <dsp:cNvPr id="0" name=""/>
        <dsp:cNvSpPr/>
      </dsp:nvSpPr>
      <dsp:spPr>
        <a:xfrm>
          <a:off x="0" y="2538128"/>
          <a:ext cx="8229600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err="1" smtClean="0"/>
            <a:t>eFiling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Video deposition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err="1" smtClean="0"/>
            <a:t>eEvidence</a:t>
          </a:r>
          <a:endParaRPr lang="en-US" sz="1500" kern="1200" dirty="0"/>
        </a:p>
      </dsp:txBody>
      <dsp:txXfrm>
        <a:off x="0" y="2538128"/>
        <a:ext cx="8229600" cy="76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30D7D-CCEB-9F44-9F80-948299870B35}">
      <dsp:nvSpPr>
        <dsp:cNvPr id="0" name=""/>
        <dsp:cNvSpPr/>
      </dsp:nvSpPr>
      <dsp:spPr>
        <a:xfrm>
          <a:off x="0" y="55163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Substance</a:t>
          </a:r>
          <a:endParaRPr lang="en-US" sz="2700" kern="1200" dirty="0"/>
        </a:p>
      </dsp:txBody>
      <dsp:txXfrm>
        <a:off x="31613" y="86776"/>
        <a:ext cx="8166374" cy="584369"/>
      </dsp:txXfrm>
    </dsp:sp>
    <dsp:sp modelId="{7495754B-578B-0E4B-A1B2-E0F06B8958EF}">
      <dsp:nvSpPr>
        <dsp:cNvPr id="0" name=""/>
        <dsp:cNvSpPr/>
      </dsp:nvSpPr>
      <dsp:spPr>
        <a:xfrm>
          <a:off x="0" y="702758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Change to the law or legal meaning of a term</a:t>
          </a:r>
          <a:endParaRPr lang="en-US" sz="2100" kern="1200" dirty="0"/>
        </a:p>
      </dsp:txBody>
      <dsp:txXfrm>
        <a:off x="0" y="702758"/>
        <a:ext cx="8229600" cy="447120"/>
      </dsp:txXfrm>
    </dsp:sp>
    <dsp:sp modelId="{E89EE55D-06FD-3B46-B083-98012AAD6857}">
      <dsp:nvSpPr>
        <dsp:cNvPr id="0" name=""/>
        <dsp:cNvSpPr/>
      </dsp:nvSpPr>
      <dsp:spPr>
        <a:xfrm>
          <a:off x="0" y="1149878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Process</a:t>
          </a:r>
          <a:endParaRPr lang="en-US" sz="2700" kern="1200" dirty="0"/>
        </a:p>
      </dsp:txBody>
      <dsp:txXfrm>
        <a:off x="31613" y="1181491"/>
        <a:ext cx="8166374" cy="584369"/>
      </dsp:txXfrm>
    </dsp:sp>
    <dsp:sp modelId="{7354A5E8-35DE-864F-9F76-8360F25B3FFC}">
      <dsp:nvSpPr>
        <dsp:cNvPr id="0" name=""/>
        <dsp:cNvSpPr/>
      </dsp:nvSpPr>
      <dsp:spPr>
        <a:xfrm>
          <a:off x="0" y="1797473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Change to how law or government is performed</a:t>
          </a:r>
          <a:endParaRPr lang="en-US" sz="2100" kern="1200" dirty="0"/>
        </a:p>
      </dsp:txBody>
      <dsp:txXfrm>
        <a:off x="0" y="1797473"/>
        <a:ext cx="8229600" cy="447120"/>
      </dsp:txXfrm>
    </dsp:sp>
    <dsp:sp modelId="{088F574B-0126-9346-BA7F-B18F4AD18660}">
      <dsp:nvSpPr>
        <dsp:cNvPr id="0" name=""/>
        <dsp:cNvSpPr/>
      </dsp:nvSpPr>
      <dsp:spPr>
        <a:xfrm>
          <a:off x="0" y="2244593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Philosophy</a:t>
          </a:r>
          <a:endParaRPr lang="en-US" sz="2700" kern="1200" dirty="0"/>
        </a:p>
      </dsp:txBody>
      <dsp:txXfrm>
        <a:off x="31613" y="2276206"/>
        <a:ext cx="8166374" cy="584369"/>
      </dsp:txXfrm>
    </dsp:sp>
    <dsp:sp modelId="{059FEAB8-7CED-174D-9EF0-4E7F16D15506}">
      <dsp:nvSpPr>
        <dsp:cNvPr id="0" name=""/>
        <dsp:cNvSpPr/>
      </dsp:nvSpPr>
      <dsp:spPr>
        <a:xfrm>
          <a:off x="0" y="2892188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 Change to our concept of law or government</a:t>
          </a:r>
          <a:endParaRPr lang="en-US" sz="2100" kern="1200" dirty="0"/>
        </a:p>
      </dsp:txBody>
      <dsp:txXfrm>
        <a:off x="0" y="2892188"/>
        <a:ext cx="8229600" cy="447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FA6AB-CE60-1F44-B11A-ACD807CDA384}">
      <dsp:nvSpPr>
        <dsp:cNvPr id="0" name=""/>
        <dsp:cNvSpPr/>
      </dsp:nvSpPr>
      <dsp:spPr>
        <a:xfrm rot="5400000">
          <a:off x="-116364" y="119044"/>
          <a:ext cx="775760" cy="5430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1902</a:t>
          </a:r>
          <a:endParaRPr lang="en-US" sz="1800" kern="1200" dirty="0"/>
        </a:p>
      </dsp:txBody>
      <dsp:txXfrm rot="-5400000">
        <a:off x="0" y="274196"/>
        <a:ext cx="543032" cy="232728"/>
      </dsp:txXfrm>
    </dsp:sp>
    <dsp:sp modelId="{1CC8B9BC-40D6-8E4A-AA71-CF18D0A1B238}">
      <dsp:nvSpPr>
        <dsp:cNvPr id="0" name=""/>
        <dsp:cNvSpPr/>
      </dsp:nvSpPr>
      <dsp:spPr>
        <a:xfrm rot="5400000">
          <a:off x="4134061" y="-3588349"/>
          <a:ext cx="504509" cy="7686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Discovery of XY</a:t>
          </a:r>
          <a:endParaRPr lang="en-US" sz="1500" kern="1200" dirty="0"/>
        </a:p>
      </dsp:txBody>
      <dsp:txXfrm rot="-5400000">
        <a:off x="543032" y="27308"/>
        <a:ext cx="7661939" cy="455253"/>
      </dsp:txXfrm>
    </dsp:sp>
    <dsp:sp modelId="{3792DF79-679B-674D-B12A-874CE2E63FF2}">
      <dsp:nvSpPr>
        <dsp:cNvPr id="0" name=""/>
        <dsp:cNvSpPr/>
      </dsp:nvSpPr>
      <dsp:spPr>
        <a:xfrm rot="5400000">
          <a:off x="-116364" y="783987"/>
          <a:ext cx="775760" cy="5430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1959</a:t>
          </a:r>
          <a:endParaRPr lang="en-US" sz="1800" kern="1200" dirty="0"/>
        </a:p>
      </dsp:txBody>
      <dsp:txXfrm rot="-5400000">
        <a:off x="0" y="939139"/>
        <a:ext cx="543032" cy="232728"/>
      </dsp:txXfrm>
    </dsp:sp>
    <dsp:sp modelId="{83DE637E-2351-494B-8EF9-D13A4EC6BCAF}">
      <dsp:nvSpPr>
        <dsp:cNvPr id="0" name=""/>
        <dsp:cNvSpPr/>
      </dsp:nvSpPr>
      <dsp:spPr>
        <a:xfrm rot="5400000">
          <a:off x="4134194" y="-2935143"/>
          <a:ext cx="504244" cy="7686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First chromosome anomaly discovered</a:t>
          </a:r>
          <a:endParaRPr lang="en-US" sz="1500" kern="1200" dirty="0"/>
        </a:p>
      </dsp:txBody>
      <dsp:txXfrm rot="-5400000">
        <a:off x="543033" y="680633"/>
        <a:ext cx="7661952" cy="455014"/>
      </dsp:txXfrm>
    </dsp:sp>
    <dsp:sp modelId="{A21555A9-D374-F145-972A-53C372F4C77F}">
      <dsp:nvSpPr>
        <dsp:cNvPr id="0" name=""/>
        <dsp:cNvSpPr/>
      </dsp:nvSpPr>
      <dsp:spPr>
        <a:xfrm rot="5400000">
          <a:off x="-116364" y="1414114"/>
          <a:ext cx="775760" cy="5430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1979</a:t>
          </a:r>
          <a:endParaRPr lang="en-US" sz="1800" kern="1200" dirty="0"/>
        </a:p>
      </dsp:txBody>
      <dsp:txXfrm rot="-5400000">
        <a:off x="0" y="1569266"/>
        <a:ext cx="543032" cy="232728"/>
      </dsp:txXfrm>
    </dsp:sp>
    <dsp:sp modelId="{112FE49B-AF71-3C48-B2C0-E40AF6723DAD}">
      <dsp:nvSpPr>
        <dsp:cNvPr id="0" name=""/>
        <dsp:cNvSpPr/>
      </dsp:nvSpPr>
      <dsp:spPr>
        <a:xfrm rot="5400000">
          <a:off x="4134194" y="-2281805"/>
          <a:ext cx="504244" cy="7686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Case law: “hermaphrodite” born &amp; raised as a man couldn’t marry as a man under “one man, one woman” (Australia)</a:t>
          </a:r>
          <a:endParaRPr lang="en-US" sz="1500" kern="1200" dirty="0"/>
        </a:p>
      </dsp:txBody>
      <dsp:txXfrm rot="-5400000">
        <a:off x="543033" y="1333971"/>
        <a:ext cx="7661952" cy="455014"/>
      </dsp:txXfrm>
    </dsp:sp>
    <dsp:sp modelId="{D647BB9C-1F38-8F4A-8905-D162122C313E}">
      <dsp:nvSpPr>
        <dsp:cNvPr id="0" name=""/>
        <dsp:cNvSpPr/>
      </dsp:nvSpPr>
      <dsp:spPr>
        <a:xfrm rot="5400000">
          <a:off x="-116364" y="2079057"/>
          <a:ext cx="775760" cy="5430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1990’s </a:t>
          </a:r>
          <a:endParaRPr lang="en-US" sz="1400" kern="1200" dirty="0"/>
        </a:p>
      </dsp:txBody>
      <dsp:txXfrm rot="-5400000">
        <a:off x="0" y="2234209"/>
        <a:ext cx="543032" cy="232728"/>
      </dsp:txXfrm>
    </dsp:sp>
    <dsp:sp modelId="{1D3C9913-5290-234F-9335-BC8F9660373F}">
      <dsp:nvSpPr>
        <dsp:cNvPr id="0" name=""/>
        <dsp:cNvSpPr/>
      </dsp:nvSpPr>
      <dsp:spPr>
        <a:xfrm rot="5400000">
          <a:off x="4134194" y="-1628468"/>
          <a:ext cx="504244" cy="7686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Increased study of intersex: estimated 2.7MM-10MM in US </a:t>
          </a:r>
          <a:endParaRPr lang="en-US" sz="1500" kern="1200" dirty="0"/>
        </a:p>
      </dsp:txBody>
      <dsp:txXfrm rot="-5400000">
        <a:off x="543033" y="1987308"/>
        <a:ext cx="7661952" cy="455014"/>
      </dsp:txXfrm>
    </dsp:sp>
    <dsp:sp modelId="{15402B04-00A2-D640-A425-75C500EF14E3}">
      <dsp:nvSpPr>
        <dsp:cNvPr id="0" name=""/>
        <dsp:cNvSpPr/>
      </dsp:nvSpPr>
      <dsp:spPr>
        <a:xfrm rot="5400000">
          <a:off x="-116364" y="2732395"/>
          <a:ext cx="775760" cy="5430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2013</a:t>
          </a:r>
          <a:endParaRPr lang="en-US" sz="1500" kern="1200" dirty="0"/>
        </a:p>
      </dsp:txBody>
      <dsp:txXfrm rot="-5400000">
        <a:off x="0" y="2887547"/>
        <a:ext cx="543032" cy="232728"/>
      </dsp:txXfrm>
    </dsp:sp>
    <dsp:sp modelId="{8302DEBC-A365-8045-A520-D46E99021299}">
      <dsp:nvSpPr>
        <dsp:cNvPr id="0" name=""/>
        <dsp:cNvSpPr/>
      </dsp:nvSpPr>
      <dsp:spPr>
        <a:xfrm rot="5400000">
          <a:off x="4134194" y="-975130"/>
          <a:ext cx="504244" cy="7686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Statute: Germany permits third gender designation on birth certificate &amp; passport</a:t>
          </a:r>
          <a:endParaRPr lang="en-US" sz="1500" kern="1200" dirty="0"/>
        </a:p>
      </dsp:txBody>
      <dsp:txXfrm rot="-5400000">
        <a:off x="543033" y="2640646"/>
        <a:ext cx="7661952" cy="455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3458D-1A7F-A249-B037-E3F70F3A086D}">
      <dsp:nvSpPr>
        <dsp:cNvPr id="0" name=""/>
        <dsp:cNvSpPr/>
      </dsp:nvSpPr>
      <dsp:spPr>
        <a:xfrm rot="5400000">
          <a:off x="220350" y="1697061"/>
          <a:ext cx="661685" cy="11010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B83104-3A8E-5F43-9ACA-464A5F480027}">
      <dsp:nvSpPr>
        <dsp:cNvPr id="0" name=""/>
        <dsp:cNvSpPr/>
      </dsp:nvSpPr>
      <dsp:spPr>
        <a:xfrm>
          <a:off x="109899" y="2026031"/>
          <a:ext cx="994016" cy="87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1985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“Public Image,” Larry Hunter </a:t>
          </a:r>
          <a:endParaRPr lang="en-US" sz="1200" kern="1200" dirty="0"/>
        </a:p>
      </dsp:txBody>
      <dsp:txXfrm>
        <a:off x="109899" y="2026031"/>
        <a:ext cx="994016" cy="871313"/>
      </dsp:txXfrm>
    </dsp:sp>
    <dsp:sp modelId="{2DCBE8DF-8EE5-444D-88C0-9658772A54BC}">
      <dsp:nvSpPr>
        <dsp:cNvPr id="0" name=""/>
        <dsp:cNvSpPr/>
      </dsp:nvSpPr>
      <dsp:spPr>
        <a:xfrm>
          <a:off x="916364" y="1616002"/>
          <a:ext cx="187550" cy="1875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C4D0F2-F02D-2349-BC9C-0B3CBDE31A4A}">
      <dsp:nvSpPr>
        <dsp:cNvPr id="0" name=""/>
        <dsp:cNvSpPr/>
      </dsp:nvSpPr>
      <dsp:spPr>
        <a:xfrm rot="5400000">
          <a:off x="1437220" y="1395945"/>
          <a:ext cx="661685" cy="11010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4DF5F1-213A-8948-8A78-D4378A9FAE83}">
      <dsp:nvSpPr>
        <dsp:cNvPr id="0" name=""/>
        <dsp:cNvSpPr/>
      </dsp:nvSpPr>
      <dsp:spPr>
        <a:xfrm>
          <a:off x="1326768" y="1724916"/>
          <a:ext cx="994016" cy="87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1989 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“National Security in the Information Age: Applying Mosaic Theory to FOIA”</a:t>
          </a:r>
          <a:endParaRPr lang="en-US" sz="1200" kern="1200" dirty="0"/>
        </a:p>
      </dsp:txBody>
      <dsp:txXfrm>
        <a:off x="1326768" y="1724916"/>
        <a:ext cx="994016" cy="871313"/>
      </dsp:txXfrm>
    </dsp:sp>
    <dsp:sp modelId="{1C0E97A0-CC71-574A-9F6C-6B6DFB13B5FD}">
      <dsp:nvSpPr>
        <dsp:cNvPr id="0" name=""/>
        <dsp:cNvSpPr/>
      </dsp:nvSpPr>
      <dsp:spPr>
        <a:xfrm>
          <a:off x="2133234" y="1314886"/>
          <a:ext cx="187550" cy="1875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A50871-18A4-1841-90CC-96F32253F071}">
      <dsp:nvSpPr>
        <dsp:cNvPr id="0" name=""/>
        <dsp:cNvSpPr/>
      </dsp:nvSpPr>
      <dsp:spPr>
        <a:xfrm rot="5400000">
          <a:off x="2654090" y="1094829"/>
          <a:ext cx="661685" cy="11010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BD8E03-C414-FE49-92FA-1B7CC468F4D9}">
      <dsp:nvSpPr>
        <dsp:cNvPr id="0" name=""/>
        <dsp:cNvSpPr/>
      </dsp:nvSpPr>
      <dsp:spPr>
        <a:xfrm>
          <a:off x="2543638" y="1423800"/>
          <a:ext cx="994016" cy="87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2001 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CIO, Foreign Terrorist Tracking Task Force</a:t>
          </a:r>
          <a:endParaRPr lang="en-US" sz="1200" kern="1200" dirty="0"/>
        </a:p>
      </dsp:txBody>
      <dsp:txXfrm>
        <a:off x="2543638" y="1423800"/>
        <a:ext cx="994016" cy="871313"/>
      </dsp:txXfrm>
    </dsp:sp>
    <dsp:sp modelId="{3334F2A8-D0CB-D345-9E81-F4383017537F}">
      <dsp:nvSpPr>
        <dsp:cNvPr id="0" name=""/>
        <dsp:cNvSpPr/>
      </dsp:nvSpPr>
      <dsp:spPr>
        <a:xfrm>
          <a:off x="3350104" y="1013770"/>
          <a:ext cx="187550" cy="1875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D35C3E-96AC-7B4F-AD9D-03712B2A9E72}">
      <dsp:nvSpPr>
        <dsp:cNvPr id="0" name=""/>
        <dsp:cNvSpPr/>
      </dsp:nvSpPr>
      <dsp:spPr>
        <a:xfrm rot="5400000">
          <a:off x="3902050" y="793714"/>
          <a:ext cx="661685" cy="11010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3E351-48AC-504D-8CCD-6FE478B7DDD4}">
      <dsp:nvSpPr>
        <dsp:cNvPr id="0" name=""/>
        <dsp:cNvSpPr/>
      </dsp:nvSpPr>
      <dsp:spPr>
        <a:xfrm>
          <a:off x="3863709" y="1122684"/>
          <a:ext cx="1274636" cy="87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2005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Accountable Systems, 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DIG, CSAIL, MIT</a:t>
          </a:r>
          <a:endParaRPr lang="en-US" sz="1200" kern="1200" dirty="0"/>
        </a:p>
      </dsp:txBody>
      <dsp:txXfrm>
        <a:off x="3863709" y="1122684"/>
        <a:ext cx="1274636" cy="871313"/>
      </dsp:txXfrm>
    </dsp:sp>
    <dsp:sp modelId="{C488B2A2-BE6D-6644-8084-7E57D40F717D}">
      <dsp:nvSpPr>
        <dsp:cNvPr id="0" name=""/>
        <dsp:cNvSpPr/>
      </dsp:nvSpPr>
      <dsp:spPr>
        <a:xfrm>
          <a:off x="4598064" y="712655"/>
          <a:ext cx="187550" cy="1875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06E620-0428-E844-BAFB-0C45A67B7EF5}">
      <dsp:nvSpPr>
        <dsp:cNvPr id="0" name=""/>
        <dsp:cNvSpPr/>
      </dsp:nvSpPr>
      <dsp:spPr>
        <a:xfrm rot="5400000">
          <a:off x="5087830" y="492598"/>
          <a:ext cx="661685" cy="11010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E22E64-4499-2F42-94C0-E46820D32A97}">
      <dsp:nvSpPr>
        <dsp:cNvPr id="0" name=""/>
        <dsp:cNvSpPr/>
      </dsp:nvSpPr>
      <dsp:spPr>
        <a:xfrm>
          <a:off x="4977378" y="821569"/>
          <a:ext cx="994016" cy="87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2006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“Knowledge Discovery in Corporate Email: the Compliance Bot meets Enron”</a:t>
          </a:r>
          <a:endParaRPr lang="en-US" sz="1200" kern="1200" dirty="0"/>
        </a:p>
      </dsp:txBody>
      <dsp:txXfrm>
        <a:off x="4977378" y="821569"/>
        <a:ext cx="994016" cy="871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21E14-E177-2747-B15E-59D7C5A9757B}">
      <dsp:nvSpPr>
        <dsp:cNvPr id="0" name=""/>
        <dsp:cNvSpPr/>
      </dsp:nvSpPr>
      <dsp:spPr>
        <a:xfrm rot="5400000">
          <a:off x="335570" y="1297711"/>
          <a:ext cx="666838" cy="110960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A72A2-A63B-C14D-83CD-E6B8752EFB12}">
      <dsp:nvSpPr>
        <dsp:cNvPr id="0" name=""/>
        <dsp:cNvSpPr/>
      </dsp:nvSpPr>
      <dsp:spPr>
        <a:xfrm>
          <a:off x="224258" y="1629244"/>
          <a:ext cx="1001757" cy="87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1970  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Legal Journal articles</a:t>
          </a:r>
          <a:endParaRPr lang="en-US" sz="1400" kern="1200" dirty="0"/>
        </a:p>
      </dsp:txBody>
      <dsp:txXfrm>
        <a:off x="224258" y="1629244"/>
        <a:ext cx="1001757" cy="878098"/>
      </dsp:txXfrm>
    </dsp:sp>
    <dsp:sp modelId="{64E5794B-1A77-A84B-90C8-62AFC8E390B1}">
      <dsp:nvSpPr>
        <dsp:cNvPr id="0" name=""/>
        <dsp:cNvSpPr/>
      </dsp:nvSpPr>
      <dsp:spPr>
        <a:xfrm>
          <a:off x="1037005" y="1216021"/>
          <a:ext cx="189010" cy="18901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E1A7E-4352-A449-9581-36B651139ED1}">
      <dsp:nvSpPr>
        <dsp:cNvPr id="0" name=""/>
        <dsp:cNvSpPr/>
      </dsp:nvSpPr>
      <dsp:spPr>
        <a:xfrm rot="5400000">
          <a:off x="1561917" y="994250"/>
          <a:ext cx="666838" cy="110960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2613EA-B278-BE48-BC08-CE290D0FD073}">
      <dsp:nvSpPr>
        <dsp:cNvPr id="0" name=""/>
        <dsp:cNvSpPr/>
      </dsp:nvSpPr>
      <dsp:spPr>
        <a:xfrm>
          <a:off x="1450605" y="1325783"/>
          <a:ext cx="1001757" cy="87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1981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Legal Tech Conference</a:t>
          </a:r>
          <a:endParaRPr lang="en-US" sz="1400" kern="1200" dirty="0"/>
        </a:p>
      </dsp:txBody>
      <dsp:txXfrm>
        <a:off x="1450605" y="1325783"/>
        <a:ext cx="1001757" cy="878098"/>
      </dsp:txXfrm>
    </dsp:sp>
    <dsp:sp modelId="{CC201C37-5476-E64C-9A04-D86F2859CDC3}">
      <dsp:nvSpPr>
        <dsp:cNvPr id="0" name=""/>
        <dsp:cNvSpPr/>
      </dsp:nvSpPr>
      <dsp:spPr>
        <a:xfrm>
          <a:off x="2263351" y="912560"/>
          <a:ext cx="189010" cy="18901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8F5F87-DA30-E041-833D-9CD74D1851C5}">
      <dsp:nvSpPr>
        <dsp:cNvPr id="0" name=""/>
        <dsp:cNvSpPr/>
      </dsp:nvSpPr>
      <dsp:spPr>
        <a:xfrm rot="5400000">
          <a:off x="2788263" y="690790"/>
          <a:ext cx="666838" cy="110960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BCBF35-3100-9D4C-883B-D426FC5633F0}">
      <dsp:nvSpPr>
        <dsp:cNvPr id="0" name=""/>
        <dsp:cNvSpPr/>
      </dsp:nvSpPr>
      <dsp:spPr>
        <a:xfrm>
          <a:off x="2676951" y="1022322"/>
          <a:ext cx="1001757" cy="87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1987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Internat’l</a:t>
          </a:r>
          <a:r>
            <a:rPr lang="en-US" sz="1400" kern="1200" dirty="0" smtClean="0"/>
            <a:t> Association of AI &amp; Law</a:t>
          </a:r>
          <a:endParaRPr lang="en-US" sz="1400" kern="1200" dirty="0"/>
        </a:p>
      </dsp:txBody>
      <dsp:txXfrm>
        <a:off x="2676951" y="1022322"/>
        <a:ext cx="1001757" cy="878098"/>
      </dsp:txXfrm>
    </dsp:sp>
    <dsp:sp modelId="{4DC08780-C1F7-964A-B7F0-6D04E48B5983}">
      <dsp:nvSpPr>
        <dsp:cNvPr id="0" name=""/>
        <dsp:cNvSpPr/>
      </dsp:nvSpPr>
      <dsp:spPr>
        <a:xfrm>
          <a:off x="3489698" y="609099"/>
          <a:ext cx="189010" cy="18901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7F689F-9F01-CF45-BC79-A93ABA034985}">
      <dsp:nvSpPr>
        <dsp:cNvPr id="0" name=""/>
        <dsp:cNvSpPr/>
      </dsp:nvSpPr>
      <dsp:spPr>
        <a:xfrm rot="5400000">
          <a:off x="4014610" y="387329"/>
          <a:ext cx="666838" cy="110960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5629D7-97D1-E647-8338-4F07B0E67D7E}">
      <dsp:nvSpPr>
        <dsp:cNvPr id="0" name=""/>
        <dsp:cNvSpPr/>
      </dsp:nvSpPr>
      <dsp:spPr>
        <a:xfrm>
          <a:off x="3903298" y="718862"/>
          <a:ext cx="1001757" cy="87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1992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LII – Free Access to Law Movement</a:t>
          </a:r>
          <a:endParaRPr lang="en-US" sz="1400" kern="1200" dirty="0"/>
        </a:p>
      </dsp:txBody>
      <dsp:txXfrm>
        <a:off x="3903298" y="718862"/>
        <a:ext cx="1001757" cy="878098"/>
      </dsp:txXfrm>
    </dsp:sp>
    <dsp:sp modelId="{C061D32D-2139-7142-AD7E-B84330C0CF77}">
      <dsp:nvSpPr>
        <dsp:cNvPr id="0" name=""/>
        <dsp:cNvSpPr/>
      </dsp:nvSpPr>
      <dsp:spPr>
        <a:xfrm>
          <a:off x="4716044" y="305639"/>
          <a:ext cx="189010" cy="18901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CE2FD5-96A8-6747-99E0-DBC869DE2FEA}">
      <dsp:nvSpPr>
        <dsp:cNvPr id="0" name=""/>
        <dsp:cNvSpPr/>
      </dsp:nvSpPr>
      <dsp:spPr>
        <a:xfrm rot="5400000">
          <a:off x="5240956" y="319522"/>
          <a:ext cx="666838" cy="110960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063C3-93EA-AE40-A5AE-F07F2638347F}">
      <dsp:nvSpPr>
        <dsp:cNvPr id="0" name=""/>
        <dsp:cNvSpPr/>
      </dsp:nvSpPr>
      <dsp:spPr>
        <a:xfrm>
          <a:off x="5197233" y="611718"/>
          <a:ext cx="1001757" cy="87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2011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Reinvent Law</a:t>
          </a:r>
          <a:endParaRPr lang="en-US" sz="1400" kern="1200" dirty="0"/>
        </a:p>
      </dsp:txBody>
      <dsp:txXfrm>
        <a:off x="5197233" y="611718"/>
        <a:ext cx="1001757" cy="878098"/>
      </dsp:txXfrm>
    </dsp:sp>
    <dsp:sp modelId="{A92A1711-DD6E-5448-9EFA-1D3F792B08B3}">
      <dsp:nvSpPr>
        <dsp:cNvPr id="0" name=""/>
        <dsp:cNvSpPr/>
      </dsp:nvSpPr>
      <dsp:spPr>
        <a:xfrm>
          <a:off x="5942390" y="149580"/>
          <a:ext cx="189010" cy="18901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DEC55A-AE88-7048-9302-3E18B8BCB0AA}">
      <dsp:nvSpPr>
        <dsp:cNvPr id="0" name=""/>
        <dsp:cNvSpPr/>
      </dsp:nvSpPr>
      <dsp:spPr>
        <a:xfrm rot="5400000">
          <a:off x="6464118" y="-72187"/>
          <a:ext cx="666838" cy="110960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F0E29-B95E-344E-83EC-2FB109EA7070}">
      <dsp:nvSpPr>
        <dsp:cNvPr id="0" name=""/>
        <dsp:cNvSpPr/>
      </dsp:nvSpPr>
      <dsp:spPr>
        <a:xfrm>
          <a:off x="6387376" y="282019"/>
          <a:ext cx="1001757" cy="87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2014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Privacy Legal </a:t>
          </a:r>
          <a:r>
            <a:rPr lang="en-US" sz="1400" kern="1200" dirty="0" err="1" smtClean="0"/>
            <a:t>Hackathon</a:t>
          </a:r>
          <a:endParaRPr lang="en-US" sz="1400" kern="1200" dirty="0"/>
        </a:p>
      </dsp:txBody>
      <dsp:txXfrm>
        <a:off x="6387376" y="282019"/>
        <a:ext cx="1001757" cy="8780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FB99B-4330-904D-A5D8-417F3842E611}">
      <dsp:nvSpPr>
        <dsp:cNvPr id="0" name=""/>
        <dsp:cNvSpPr/>
      </dsp:nvSpPr>
      <dsp:spPr>
        <a:xfrm>
          <a:off x="0" y="1018341"/>
          <a:ext cx="8229600" cy="135778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B4BD9E-5738-1E44-8DEC-AE77B94F4938}">
      <dsp:nvSpPr>
        <dsp:cNvPr id="0" name=""/>
        <dsp:cNvSpPr/>
      </dsp:nvSpPr>
      <dsp:spPr>
        <a:xfrm>
          <a:off x="2034" y="0"/>
          <a:ext cx="1184411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1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2005 </a:t>
          </a:r>
          <a:endParaRPr lang="en-US" sz="11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US Privacy Act converted to a process flow diagram</a:t>
          </a:r>
          <a:endParaRPr lang="en-US" sz="900" kern="1200" dirty="0"/>
        </a:p>
      </dsp:txBody>
      <dsp:txXfrm>
        <a:off x="2034" y="0"/>
        <a:ext cx="1184411" cy="1357788"/>
      </dsp:txXfrm>
    </dsp:sp>
    <dsp:sp modelId="{4BC9E501-C70F-0044-9D99-A3787A17FFC2}">
      <dsp:nvSpPr>
        <dsp:cNvPr id="0" name=""/>
        <dsp:cNvSpPr/>
      </dsp:nvSpPr>
      <dsp:spPr>
        <a:xfrm>
          <a:off x="424516" y="1527512"/>
          <a:ext cx="339447" cy="3394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6A4D37-CD27-4947-9130-17D28E7F24AF}">
      <dsp:nvSpPr>
        <dsp:cNvPr id="0" name=""/>
        <dsp:cNvSpPr/>
      </dsp:nvSpPr>
      <dsp:spPr>
        <a:xfrm>
          <a:off x="1245666" y="2036683"/>
          <a:ext cx="1184411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2009 </a:t>
          </a:r>
          <a:endParaRPr lang="en-US" sz="11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Map US Privacy Act &amp; others to metadata structure</a:t>
          </a:r>
          <a:endParaRPr lang="en-US" sz="900" kern="1200"/>
        </a:p>
      </dsp:txBody>
      <dsp:txXfrm>
        <a:off x="1245666" y="2036683"/>
        <a:ext cx="1184411" cy="1357788"/>
      </dsp:txXfrm>
    </dsp:sp>
    <dsp:sp modelId="{3DCB4723-B83D-E44D-A2B0-BFEF3F3CB5D6}">
      <dsp:nvSpPr>
        <dsp:cNvPr id="0" name=""/>
        <dsp:cNvSpPr/>
      </dsp:nvSpPr>
      <dsp:spPr>
        <a:xfrm>
          <a:off x="1668148" y="1527512"/>
          <a:ext cx="339447" cy="3394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2E55D3-DD42-2A45-9BF2-4DE611870CF8}">
      <dsp:nvSpPr>
        <dsp:cNvPr id="0" name=""/>
        <dsp:cNvSpPr/>
      </dsp:nvSpPr>
      <dsp:spPr>
        <a:xfrm>
          <a:off x="2489298" y="0"/>
          <a:ext cx="1184411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1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2010 </a:t>
          </a:r>
          <a:endParaRPr lang="en-US" sz="11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MIT prototype Accountable System - reasons the US Privacy Act over data transactions and provides plain language explanations.</a:t>
          </a:r>
          <a:endParaRPr lang="en-US" sz="900" kern="1200" dirty="0"/>
        </a:p>
      </dsp:txBody>
      <dsp:txXfrm>
        <a:off x="2489298" y="0"/>
        <a:ext cx="1184411" cy="1357788"/>
      </dsp:txXfrm>
    </dsp:sp>
    <dsp:sp modelId="{D5234C37-0939-F14C-B2EB-7E59C8FD7C10}">
      <dsp:nvSpPr>
        <dsp:cNvPr id="0" name=""/>
        <dsp:cNvSpPr/>
      </dsp:nvSpPr>
      <dsp:spPr>
        <a:xfrm>
          <a:off x="2911780" y="1527512"/>
          <a:ext cx="339447" cy="3394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771B9-33D0-4540-8052-4A8E427719E9}">
      <dsp:nvSpPr>
        <dsp:cNvPr id="0" name=""/>
        <dsp:cNvSpPr/>
      </dsp:nvSpPr>
      <dsp:spPr>
        <a:xfrm>
          <a:off x="3732930" y="2036683"/>
          <a:ext cx="1184411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2013 </a:t>
          </a:r>
          <a:endParaRPr lang="en-US" sz="11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MIT prototype reasons portion of HIPAA privacy rule over real data and addresses obscured dependencies.</a:t>
          </a:r>
          <a:endParaRPr lang="en-US" sz="900" kern="1200" dirty="0"/>
        </a:p>
      </dsp:txBody>
      <dsp:txXfrm>
        <a:off x="3732930" y="2036683"/>
        <a:ext cx="1184411" cy="1357788"/>
      </dsp:txXfrm>
    </dsp:sp>
    <dsp:sp modelId="{5691DC69-A7E5-964F-8DCC-9385F9675FF7}">
      <dsp:nvSpPr>
        <dsp:cNvPr id="0" name=""/>
        <dsp:cNvSpPr/>
      </dsp:nvSpPr>
      <dsp:spPr>
        <a:xfrm>
          <a:off x="4155412" y="1527512"/>
          <a:ext cx="339447" cy="3394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AFF97-4770-B446-9A64-695248DB1BB2}">
      <dsp:nvSpPr>
        <dsp:cNvPr id="0" name=""/>
        <dsp:cNvSpPr/>
      </dsp:nvSpPr>
      <dsp:spPr>
        <a:xfrm>
          <a:off x="4976562" y="0"/>
          <a:ext cx="1184411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1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2013 </a:t>
          </a:r>
          <a:endParaRPr lang="en-US" sz="11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All United States Code published in XML</a:t>
          </a:r>
          <a:endParaRPr lang="en-US" sz="900" kern="1200"/>
        </a:p>
      </dsp:txBody>
      <dsp:txXfrm>
        <a:off x="4976562" y="0"/>
        <a:ext cx="1184411" cy="1357788"/>
      </dsp:txXfrm>
    </dsp:sp>
    <dsp:sp modelId="{E14CAC5F-CB86-184B-A5DE-94275BBA8960}">
      <dsp:nvSpPr>
        <dsp:cNvPr id="0" name=""/>
        <dsp:cNvSpPr/>
      </dsp:nvSpPr>
      <dsp:spPr>
        <a:xfrm>
          <a:off x="5399044" y="1527512"/>
          <a:ext cx="339447" cy="3394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96CCA2-4F76-AE4E-9A4A-C19FE32266CC}">
      <dsp:nvSpPr>
        <dsp:cNvPr id="0" name=""/>
        <dsp:cNvSpPr/>
      </dsp:nvSpPr>
      <dsp:spPr>
        <a:xfrm>
          <a:off x="6220194" y="2036683"/>
          <a:ext cx="1184411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2014 </a:t>
          </a:r>
          <a:endParaRPr lang="en-US" sz="11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UK begins “Big Data for Law” project analyzing search and considering law as pattern language</a:t>
          </a:r>
          <a:endParaRPr lang="en-US" sz="900" kern="1200" dirty="0"/>
        </a:p>
      </dsp:txBody>
      <dsp:txXfrm>
        <a:off x="6220194" y="2036683"/>
        <a:ext cx="1184411" cy="1357788"/>
      </dsp:txXfrm>
    </dsp:sp>
    <dsp:sp modelId="{A7640A5E-9399-6841-8FB2-6238A5A212F6}">
      <dsp:nvSpPr>
        <dsp:cNvPr id="0" name=""/>
        <dsp:cNvSpPr/>
      </dsp:nvSpPr>
      <dsp:spPr>
        <a:xfrm>
          <a:off x="6642676" y="1527512"/>
          <a:ext cx="339447" cy="3394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E4B4B-E018-C345-9380-B2EC84DADE14}">
      <dsp:nvSpPr>
        <dsp:cNvPr id="0" name=""/>
        <dsp:cNvSpPr/>
      </dsp:nvSpPr>
      <dsp:spPr>
        <a:xfrm rot="16200000">
          <a:off x="-721804" y="723788"/>
          <a:ext cx="3394472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41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Startup converting case law unstructured text to structured</a:t>
          </a:r>
          <a:endParaRPr lang="en-US" sz="1900" kern="1200" dirty="0"/>
        </a:p>
      </dsp:txBody>
      <dsp:txXfrm rot="5400000">
        <a:off x="1984" y="678894"/>
        <a:ext cx="1946895" cy="2036684"/>
      </dsp:txXfrm>
    </dsp:sp>
    <dsp:sp modelId="{A9623B54-5393-824B-B925-24B622700AB1}">
      <dsp:nvSpPr>
        <dsp:cNvPr id="0" name=""/>
        <dsp:cNvSpPr/>
      </dsp:nvSpPr>
      <dsp:spPr>
        <a:xfrm rot="16200000">
          <a:off x="1371107" y="723788"/>
          <a:ext cx="3394472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41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Linking things and the Law that relates to them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(LII, 2013/2014)</a:t>
          </a:r>
          <a:endParaRPr lang="en-US" sz="1900" kern="1200" dirty="0"/>
        </a:p>
      </dsp:txBody>
      <dsp:txXfrm rot="5400000">
        <a:off x="2094895" y="678894"/>
        <a:ext cx="1946895" cy="2036684"/>
      </dsp:txXfrm>
    </dsp:sp>
    <dsp:sp modelId="{90B694D3-187A-EE4A-B36E-13AD6A16EA88}">
      <dsp:nvSpPr>
        <dsp:cNvPr id="0" name=""/>
        <dsp:cNvSpPr/>
      </dsp:nvSpPr>
      <dsp:spPr>
        <a:xfrm rot="16200000">
          <a:off x="3464020" y="723788"/>
          <a:ext cx="3394472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41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Combining system capability for brute force (Watson) &amp; nuanced interaction (MIT)</a:t>
          </a:r>
          <a:endParaRPr lang="en-US" sz="1900" kern="1200" dirty="0"/>
        </a:p>
      </dsp:txBody>
      <dsp:txXfrm rot="5400000">
        <a:off x="4187808" y="678894"/>
        <a:ext cx="1946895" cy="2036684"/>
      </dsp:txXfrm>
    </dsp:sp>
    <dsp:sp modelId="{DFE57539-4F3F-454F-BBFF-3EB00DFD4E4F}">
      <dsp:nvSpPr>
        <dsp:cNvPr id="0" name=""/>
        <dsp:cNvSpPr/>
      </dsp:nvSpPr>
      <dsp:spPr>
        <a:xfrm rot="16200000">
          <a:off x="5556932" y="723788"/>
          <a:ext cx="3394472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741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Law as pattern language (UK) </a:t>
          </a:r>
          <a:endParaRPr lang="en-US" sz="1900" kern="1200" dirty="0"/>
        </a:p>
      </dsp:txBody>
      <dsp:txXfrm rot="5400000">
        <a:off x="6280720" y="678894"/>
        <a:ext cx="1946895" cy="20366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F4587-B5FC-6744-BBD9-DB1C8F6EBA61}">
      <dsp:nvSpPr>
        <dsp:cNvPr id="0" name=""/>
        <dsp:cNvSpPr/>
      </dsp:nvSpPr>
      <dsp:spPr>
        <a:xfrm>
          <a:off x="4118" y="0"/>
          <a:ext cx="3962102" cy="40261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Near term</a:t>
          </a:r>
          <a:endParaRPr lang="en-US" sz="5500" kern="1200" dirty="0"/>
        </a:p>
      </dsp:txBody>
      <dsp:txXfrm>
        <a:off x="4118" y="0"/>
        <a:ext cx="3962102" cy="1207844"/>
      </dsp:txXfrm>
    </dsp:sp>
    <dsp:sp modelId="{9B75E9A8-C7A1-6742-91D9-8CFCA0AF78A5}">
      <dsp:nvSpPr>
        <dsp:cNvPr id="0" name=""/>
        <dsp:cNvSpPr/>
      </dsp:nvSpPr>
      <dsp:spPr>
        <a:xfrm>
          <a:off x="400329" y="1209023"/>
          <a:ext cx="3169681" cy="1213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 requests - What if my system and your system can negotiate a data contract?</a:t>
          </a:r>
          <a:endParaRPr lang="en-US" sz="1900" kern="1200" dirty="0"/>
        </a:p>
      </dsp:txBody>
      <dsp:txXfrm>
        <a:off x="435884" y="1244578"/>
        <a:ext cx="3098571" cy="1142828"/>
      </dsp:txXfrm>
    </dsp:sp>
    <dsp:sp modelId="{39EE0AF3-4084-B548-8B66-B3C160CB8AB2}">
      <dsp:nvSpPr>
        <dsp:cNvPr id="0" name=""/>
        <dsp:cNvSpPr/>
      </dsp:nvSpPr>
      <dsp:spPr>
        <a:xfrm>
          <a:off x="400329" y="2609721"/>
          <a:ext cx="3169681" cy="1213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if government can produce reports accounting for all data usage (purpose, parties, volume, etc.)</a:t>
          </a:r>
          <a:endParaRPr lang="en-US" sz="1900" kern="1200" dirty="0"/>
        </a:p>
      </dsp:txBody>
      <dsp:txXfrm>
        <a:off x="435884" y="2645276"/>
        <a:ext cx="3098571" cy="1142828"/>
      </dsp:txXfrm>
    </dsp:sp>
    <dsp:sp modelId="{A0473FA5-2977-334F-A42B-D27DE9E5F5C9}">
      <dsp:nvSpPr>
        <dsp:cNvPr id="0" name=""/>
        <dsp:cNvSpPr/>
      </dsp:nvSpPr>
      <dsp:spPr>
        <a:xfrm>
          <a:off x="4263378" y="0"/>
          <a:ext cx="3962102" cy="40261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smtClean="0"/>
            <a:t>Future</a:t>
          </a:r>
          <a:endParaRPr lang="en-US" sz="5500" kern="1200"/>
        </a:p>
      </dsp:txBody>
      <dsp:txXfrm>
        <a:off x="4263378" y="0"/>
        <a:ext cx="3962102" cy="1207844"/>
      </dsp:txXfrm>
    </dsp:sp>
    <dsp:sp modelId="{991D6FAB-077B-6143-8E65-57F9BD5C08F1}">
      <dsp:nvSpPr>
        <dsp:cNvPr id="0" name=""/>
        <dsp:cNvSpPr/>
      </dsp:nvSpPr>
      <dsp:spPr>
        <a:xfrm>
          <a:off x="4659589" y="1209023"/>
          <a:ext cx="3169681" cy="1213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Contracts – What if our systems can negotiate other contracts? (Or partial contracts?)</a:t>
          </a:r>
          <a:endParaRPr lang="en-US" sz="1900" kern="1200" dirty="0"/>
        </a:p>
      </dsp:txBody>
      <dsp:txXfrm>
        <a:off x="4695144" y="1244578"/>
        <a:ext cx="3098571" cy="1142828"/>
      </dsp:txXfrm>
    </dsp:sp>
    <dsp:sp modelId="{59C144E6-2DD9-6F4F-8614-D9B1D1CF5BD7}">
      <dsp:nvSpPr>
        <dsp:cNvPr id="0" name=""/>
        <dsp:cNvSpPr/>
      </dsp:nvSpPr>
      <dsp:spPr>
        <a:xfrm>
          <a:off x="4659589" y="2609721"/>
          <a:ext cx="3169681" cy="1213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if systems can find and compute law for you?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695144" y="2645276"/>
        <a:ext cx="3098571" cy="1142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0.63776</cdr:x>
      <cdr:y>0.25111</cdr:y>
    </cdr:from>
    <cdr:to>
      <cdr:x>1</cdr:x>
      <cdr:y>1</cdr:y>
    </cdr:to>
    <cdr:sp macro="" textlink="">
      <cdr:nvSpPr>
        <cdr:cNvPr id="2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310788" y="710048"/>
          <a:ext cx="1880488" cy="211763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="horz" lIns="91440" tIns="45720" rIns="91440" bIns="45720" rtlCol="0">
          <a:normAutofit fontScale="40000" lnSpcReduction="20000"/>
        </a:bodyPr>
        <a:lstStyle xmlns:a="http://schemas.openxmlformats.org/drawingml/2006/main">
          <a:lvl1pPr marL="342900" indent="-342900" algn="l" defTabSz="457200" rtl="0" eaLnBrk="1" latinLnBrk="0" hangingPunct="1">
            <a:spcBef>
              <a:spcPct val="20000"/>
            </a:spcBef>
            <a:buFont typeface="Arial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457200" rtl="0" eaLnBrk="1" latinLnBrk="0" hangingPunct="1">
            <a:spcBef>
              <a:spcPct val="20000"/>
            </a:spcBef>
            <a:buFont typeface="Arial"/>
            <a:buChar char="–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457200" rtl="0" eaLnBrk="1" latinLnBrk="0" hangingPunct="1">
            <a:spcBef>
              <a:spcPct val="20000"/>
            </a:spcBef>
            <a:buFont typeface="Arial"/>
            <a:buChar char="–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457200" rtl="0" eaLnBrk="1" latinLnBrk="0" hangingPunct="1">
            <a:spcBef>
              <a:spcPct val="20000"/>
            </a:spcBef>
            <a:buFont typeface="Arial"/>
            <a:buChar char="»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457200" rtl="0" eaLnBrk="1" latinLnBrk="0" hangingPunct="1">
            <a:spcBef>
              <a:spcPct val="200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r>
            <a:rPr lang="en-US" sz="3000" dirty="0" smtClean="0"/>
            <a:t>Staffing</a:t>
          </a:r>
          <a:endParaRPr lang="en-US" sz="3000" dirty="0"/>
        </a:p>
        <a:p xmlns:a="http://schemas.openxmlformats.org/drawingml/2006/main">
          <a:r>
            <a:rPr lang="en-US" sz="3000" dirty="0" smtClean="0"/>
            <a:t>Lawyer referral networks</a:t>
          </a:r>
        </a:p>
        <a:p xmlns:a="http://schemas.openxmlformats.org/drawingml/2006/main">
          <a:r>
            <a:rPr lang="en-US" sz="3000" dirty="0" err="1" smtClean="0"/>
            <a:t>eDiscovery</a:t>
          </a:r>
          <a:endParaRPr lang="en-US" sz="3000" dirty="0"/>
        </a:p>
        <a:p xmlns:a="http://schemas.openxmlformats.org/drawingml/2006/main">
          <a:r>
            <a:rPr lang="en-US" sz="3000" dirty="0" smtClean="0"/>
            <a:t>Case management</a:t>
          </a:r>
        </a:p>
        <a:p xmlns:a="http://schemas.openxmlformats.org/drawingml/2006/main">
          <a:r>
            <a:rPr lang="en-US" sz="3000" dirty="0"/>
            <a:t>Billing </a:t>
          </a:r>
          <a:r>
            <a:rPr lang="en-US" sz="3000" dirty="0" smtClean="0"/>
            <a:t>&amp; Tracking</a:t>
          </a:r>
          <a:endParaRPr lang="en-US" sz="3000" dirty="0"/>
        </a:p>
        <a:p xmlns:a="http://schemas.openxmlformats.org/drawingml/2006/main">
          <a:r>
            <a:rPr lang="en-US" sz="3000" dirty="0" err="1" smtClean="0"/>
            <a:t>e</a:t>
          </a:r>
          <a:r>
            <a:rPr lang="en-US" sz="3000" dirty="0" err="1"/>
            <a:t>S</a:t>
          </a:r>
          <a:r>
            <a:rPr lang="en-US" sz="3000" dirty="0" err="1" smtClean="0"/>
            <a:t>ignatures</a:t>
          </a:r>
          <a:endParaRPr lang="en-US" sz="3000" dirty="0"/>
        </a:p>
        <a:p xmlns:a="http://schemas.openxmlformats.org/drawingml/2006/main">
          <a:r>
            <a:rPr lang="en-US" sz="3000" dirty="0" smtClean="0"/>
            <a:t>Law School </a:t>
          </a:r>
          <a:r>
            <a:rPr lang="en-US" sz="3000" dirty="0"/>
            <a:t>E</a:t>
          </a:r>
          <a:r>
            <a:rPr lang="en-US" sz="3000" dirty="0" smtClean="0"/>
            <a:t>d </a:t>
          </a:r>
        </a:p>
        <a:p xmlns:a="http://schemas.openxmlformats.org/drawingml/2006/main">
          <a:r>
            <a:rPr lang="en-US" sz="3000" dirty="0" smtClean="0"/>
            <a:t>Document management</a:t>
          </a:r>
        </a:p>
        <a:p xmlns:a="http://schemas.openxmlformats.org/drawingml/2006/main">
          <a:r>
            <a:rPr lang="en-US" sz="3000" dirty="0" smtClean="0"/>
            <a:t>Contract generators</a:t>
          </a:r>
          <a:endParaRPr lang="en-US" sz="3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BEFA8-6BC0-FF42-94E3-DB805FBA82BA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9FF54-8892-4F45-AB3E-3B0300E1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430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C1E22-66F4-3449-A8D6-807780FEC095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145C5-663C-DC47-B7D5-73CF2A90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42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ited_States_Reports" TargetMode="External"/><Relationship Id="rId4" Type="http://schemas.openxmlformats.org/officeDocument/2006/relationships/hyperlink" Target="http://supreme.justia.com/us/476/207/case.html" TargetMode="External"/><Relationship Id="rId5" Type="http://schemas.openxmlformats.org/officeDocument/2006/relationships/hyperlink" Target="https://www.google.com/url?url=http://scholar.google.com/scholar_case?case=6122276400056758151&amp;hl=en&amp;as_sdt=6&amp;as_vis=1&amp;oi=scholarr&amp;rct=j&amp;sa=X&amp;ei=igYAU4rlBoWCyQGO2oD4Dw&amp;ved=0CCkQgAMoADAA&amp;q=united+states+v.+jones+132+s.+ct.+945&amp;usg=AFQjCNEnkFUAciRz5EWdauLfchLM4VUWm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p.org/foundations/genetics/classical/cem-02.pdf" TargetMode="External"/><Relationship Id="rId4" Type="http://schemas.openxmlformats.org/officeDocument/2006/relationships/hyperlink" Target="http://bms.brown.edu/faculty/f/afs/dimorphic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Wiretap: Katz v. US – 389 US 347 (1967) 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Flyover: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California v.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Ciraolo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476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U.S.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207 (1986),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Heat signature: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Kyllo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v. US,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121 S.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2038 (2001)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files.grimmelmann.net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/cases/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Scarfo.pdf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(keystroke logger)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tracker – US v. Jones, 132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S.Ct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945 (2012) (extended us of tracking device; not address tracking cell phone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v. Forrester, 512 F.3d 500 (9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Cir. 2007) email and web monitoring (required order but not warrant</a:t>
            </a:r>
          </a:p>
          <a:p>
            <a:endParaRPr lang="en-US" sz="1200" b="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s-ES_tradnl" sz="1200" b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onflict</a:t>
            </a:r>
            <a:r>
              <a:rPr lang="es-ES_tradnl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re: </a:t>
            </a:r>
            <a:r>
              <a:rPr lang="es-ES_tradnl" sz="1200" b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metadata</a:t>
            </a:r>
            <a:r>
              <a:rPr lang="es-ES_tradnl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b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es-ES_tradnl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b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Judge</a:t>
            </a:r>
            <a:r>
              <a:rPr lang="es-ES_tradnl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b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Pauley</a:t>
            </a:r>
            <a:r>
              <a:rPr lang="es-ES_tradnl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(SDNY) and </a:t>
            </a:r>
            <a:r>
              <a:rPr lang="es-ES_tradnl" sz="1200" b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Judge</a:t>
            </a:r>
            <a:r>
              <a:rPr lang="es-ES_tradnl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b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Leon</a:t>
            </a:r>
            <a:r>
              <a:rPr lang="es-ES_tradnl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(DDC)</a:t>
            </a:r>
            <a:endParaRPr lang="en-US" sz="1200" b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5"/>
            </a:endParaRPr>
          </a:p>
          <a:p>
            <a:endParaRPr lang="es-ES_tradnl" sz="1200" b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5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5C5-663C-DC47-B7D5-73CF2A905C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5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Sutton, W. S. On the morphology of the chromosome group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Brachystola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magna. Biological Bulletin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24–39 (1902)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McClung, C. E. Notes on the accessory chromosome.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Anatomischer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Anzeiger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220–226 (1901) (link to article)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———. The accessory chromosome-Sex determinant? Biological Bulletin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43–84 (1902) (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link to article)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Blackless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Melanie, Anthony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Charuvastra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Amanda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Derryck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Fausto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-Sterling, Karl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Lauzanne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Ellen Lee. 2000.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How sexually dimorphic are we? Review and synthesis.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American Journal of Human Biology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12:151-166.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www.genetic.org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/Knowledge/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WhatareXandYChromosomeVariations.aspx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http://</a:t>
            </a:r>
            <a:r>
              <a:rPr lang="en-US" dirty="0" err="1" smtClean="0"/>
              <a:t>www.gendercentre.org.au</a:t>
            </a:r>
            <a:r>
              <a:rPr lang="en-US" dirty="0" smtClean="0"/>
              <a:t>/resources/</a:t>
            </a:r>
            <a:r>
              <a:rPr lang="en-US" dirty="0" err="1" smtClean="0"/>
              <a:t>polare</a:t>
            </a:r>
            <a:r>
              <a:rPr lang="en-US" dirty="0" smtClean="0"/>
              <a:t>-archive/archived-articles/intersex-people-and-</a:t>
            </a:r>
            <a:r>
              <a:rPr lang="en-US" dirty="0" err="1" smtClean="0"/>
              <a:t>marriage.htm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www.isna.org</a:t>
            </a:r>
            <a:r>
              <a:rPr lang="en-US" dirty="0" smtClean="0"/>
              <a:t>/</a:t>
            </a:r>
            <a:r>
              <a:rPr lang="en-US" dirty="0" err="1" smtClean="0"/>
              <a:t>faq</a:t>
            </a:r>
            <a:r>
              <a:rPr lang="en-US" dirty="0" smtClean="0"/>
              <a:t>/frequency – 1 in 100 births –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number of people whose bodies differ from standard male or female”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Greenberg, Julie A., Defining Male and Female: Intersexuality and the Collision between Law and Biology. Arizona Law Review, Vol. 41, p. 265, 1999; TJSL Legal Studies Research Paper No. 896307. Available at SSRN: 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ssrn.com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/abstract=896307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thinkprogress.org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lgbt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/2011/06/02/234421/transgender-widow-actually-intersex-court-decision-ignores-nuance-of-sex-gender-and-identity/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www.npr.org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/blogs/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thetwo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-way/2013/11/01/242366812/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germany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-offers-third-gender-option-on-birth-certificates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5C5-663C-DC47-B7D5-73CF2A905C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fcw.com</a:t>
            </a:r>
            <a:r>
              <a:rPr lang="en-US" dirty="0" smtClean="0"/>
              <a:t>/articles/2013/08/02/us-code-</a:t>
            </a:r>
            <a:r>
              <a:rPr lang="en-US" dirty="0" err="1" smtClean="0"/>
              <a:t>xml.aspx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www.fiercebigdata.com</a:t>
            </a:r>
            <a:r>
              <a:rPr lang="en-US" dirty="0" smtClean="0"/>
              <a:t>/story/big-data-law-government-project-begins/2014-02-10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5C5-663C-DC47-B7D5-73CF2A905C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dirty="0" smtClean="0"/>
              <a:t>not </a:t>
            </a:r>
            <a:r>
              <a:rPr lang="en-US" dirty="0" err="1" smtClean="0"/>
              <a:t>Suskind’s</a:t>
            </a:r>
            <a:r>
              <a:rPr lang="en-US" dirty="0" smtClean="0"/>
              <a:t> expert system</a:t>
            </a:r>
          </a:p>
          <a:p>
            <a:pPr lvl="0" rtl="0"/>
            <a:r>
              <a:rPr lang="en-US" dirty="0" smtClean="0"/>
              <a:t>If systems can handle 3</a:t>
            </a:r>
            <a:r>
              <a:rPr lang="en-US" baseline="30000" dirty="0" smtClean="0"/>
              <a:t>rd</a:t>
            </a:r>
            <a:r>
              <a:rPr lang="en-US" dirty="0" smtClean="0"/>
              <a:t> year law student/1</a:t>
            </a:r>
            <a:r>
              <a:rPr lang="en-US" baseline="30000" dirty="0" smtClean="0"/>
              <a:t>st</a:t>
            </a:r>
            <a:r>
              <a:rPr lang="en-US" dirty="0" smtClean="0"/>
              <a:t> year lawyer, what will bridge the gap to grey beards?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5C5-663C-DC47-B7D5-73CF2A905C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5C5-663C-DC47-B7D5-73CF2A905C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thinkprogress.org</a:t>
            </a:r>
            <a:r>
              <a:rPr lang="en-US" dirty="0" smtClean="0"/>
              <a:t>/</a:t>
            </a:r>
            <a:r>
              <a:rPr lang="en-US" dirty="0" err="1" smtClean="0"/>
              <a:t>lgbt</a:t>
            </a:r>
            <a:r>
              <a:rPr lang="en-US" dirty="0" smtClean="0"/>
              <a:t>/2011/06/02/234421/transgender-widow-actually-intersex-court-decision-ignores-nuance-of-sex-gender-and-identity/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bigstory.ap.org</a:t>
            </a:r>
            <a:r>
              <a:rPr lang="en-US" dirty="0" smtClean="0"/>
              <a:t>/article/court-revives-transgender-widows-legal-fight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5C5-663C-DC47-B7D5-73CF2A905C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C2867-3D27-4C63-AE8F-4EC4194254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0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2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4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4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8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0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6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6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1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6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8DC45-3A8F-C140-AFDE-214D666D8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12.png"/><Relationship Id="rId6" Type="http://schemas.openxmlformats.org/officeDocument/2006/relationships/image" Target="../media/image25.png"/><Relationship Id="rId7" Type="http://schemas.openxmlformats.org/officeDocument/2006/relationships/image" Target="../media/image14.png"/><Relationship Id="rId8" Type="http://schemas.openxmlformats.org/officeDocument/2006/relationships/image" Target="../media/image26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27.png"/><Relationship Id="rId8" Type="http://schemas.openxmlformats.org/officeDocument/2006/relationships/image" Target="../media/image28.jp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g"/><Relationship Id="rId12" Type="http://schemas.openxmlformats.org/officeDocument/2006/relationships/image" Target="../media/image34.jpg"/><Relationship Id="rId13" Type="http://schemas.openxmlformats.org/officeDocument/2006/relationships/image" Target="../media/image35.jpeg"/><Relationship Id="rId14" Type="http://schemas.openxmlformats.org/officeDocument/2006/relationships/image" Target="../media/image36.jpeg"/><Relationship Id="rId15" Type="http://schemas.openxmlformats.org/officeDocument/2006/relationships/image" Target="../media/image37.jp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8" Type="http://schemas.openxmlformats.org/officeDocument/2006/relationships/image" Target="../media/image30.jpeg"/><Relationship Id="rId9" Type="http://schemas.openxmlformats.org/officeDocument/2006/relationships/image" Target="../media/image31.jpg"/><Relationship Id="rId10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w-Technology-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10" y="3102655"/>
            <a:ext cx="1812396" cy="1507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rPr>
              <a:t>BLUR</a:t>
            </a:r>
            <a:r>
              <a:rPr lang="en-US" dirty="0" smtClean="0"/>
              <a:t>: Code and Code</a:t>
            </a:r>
            <a:br>
              <a:rPr lang="en-US" dirty="0" smtClean="0"/>
            </a:br>
            <a:r>
              <a:rPr lang="en-US" sz="2200" dirty="0" smtClean="0"/>
              <a:t>How technology is washing away traditional legal boundaries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2656"/>
            <a:ext cx="6400800" cy="131445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sz="2800" dirty="0" smtClean="0">
                <a:solidFill>
                  <a:schemeClr val="tx2"/>
                </a:solidFill>
              </a:rPr>
              <a:t>K. Krasnow Waterman</a:t>
            </a:r>
          </a:p>
          <a:p>
            <a:pPr algn="r"/>
            <a:r>
              <a:rPr lang="en-US" sz="2800" dirty="0" smtClean="0">
                <a:solidFill>
                  <a:schemeClr val="tx2"/>
                </a:solidFill>
              </a:rPr>
              <a:t>LawTechIntersect, LLC</a:t>
            </a:r>
          </a:p>
          <a:p>
            <a:pPr algn="r"/>
            <a:endParaRPr lang="en-US" sz="2800" dirty="0" smtClean="0">
              <a:solidFill>
                <a:schemeClr val="tx2"/>
              </a:solidFill>
            </a:endParaRPr>
          </a:p>
          <a:p>
            <a:pPr algn="r"/>
            <a:r>
              <a:rPr lang="en-US" sz="2300" dirty="0">
                <a:solidFill>
                  <a:schemeClr val="tx2"/>
                </a:solidFill>
              </a:rPr>
              <a:t>Presented to TTI/</a:t>
            </a:r>
            <a:r>
              <a:rPr lang="en-US" sz="2300" dirty="0" smtClean="0">
                <a:solidFill>
                  <a:schemeClr val="tx2"/>
                </a:solidFill>
              </a:rPr>
              <a:t>Vanguard</a:t>
            </a:r>
          </a:p>
          <a:p>
            <a:pPr algn="r"/>
            <a:r>
              <a:rPr lang="en-US" sz="2300" dirty="0" smtClean="0">
                <a:solidFill>
                  <a:schemeClr val="tx2"/>
                </a:solidFill>
              </a:rPr>
              <a:t>February 20, 2014</a:t>
            </a:r>
            <a:endParaRPr lang="en-US" sz="2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3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Genetic Code &amp; Legal Code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082814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/>
          <p:cNvSpPr/>
          <p:nvPr/>
        </p:nvSpPr>
        <p:spPr>
          <a:xfrm>
            <a:off x="6290236" y="4437530"/>
            <a:ext cx="2091765" cy="4370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Substance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4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28" y="1063229"/>
            <a:ext cx="4840514" cy="39621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290236" y="4437530"/>
            <a:ext cx="2091765" cy="4370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Big Data: Program Code &amp; Code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74967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How do we determine </a:t>
            </a:r>
            <a:r>
              <a:rPr lang="en-US" i="1" dirty="0"/>
              <a:t>de facto</a:t>
            </a:r>
            <a:r>
              <a:rPr lang="en-US" dirty="0"/>
              <a:t> discrimination trends growing in big </a:t>
            </a:r>
            <a:r>
              <a:rPr lang="en-US" dirty="0" smtClean="0"/>
              <a:t>data?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 descr="Screen Shot 2014-02-15 at 3.3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919"/>
            <a:ext cx="9144000" cy="268861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588" y="4157504"/>
            <a:ext cx="4512236" cy="109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627344" y="3051437"/>
            <a:ext cx="4677953" cy="677940"/>
          </a:xfrm>
          <a:prstGeom prst="wedgeEllipseCallout">
            <a:avLst>
              <a:gd name="adj1" fmla="val -7508"/>
              <a:gd name="adj2" fmla="val 985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“Unlike some websites claim, Hoffman is not Jewish since both of his parents have no Jewish background and he was not raised </a:t>
            </a:r>
            <a:r>
              <a:rPr lang="en-US" sz="1200" dirty="0" smtClean="0">
                <a:solidFill>
                  <a:srgbClr val="000000"/>
                </a:solidFill>
              </a:rPr>
              <a:t>Jewish.”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90236" y="4437530"/>
            <a:ext cx="2091765" cy="4370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AngelList</a:t>
            </a:r>
            <a:r>
              <a:rPr lang="en-US" dirty="0" smtClean="0"/>
              <a:t>: 423 Legal Market Entities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160359"/>
              </p:ext>
            </p:extLst>
          </p:nvPr>
        </p:nvGraphicFramePr>
        <p:xfrm>
          <a:off x="3626153" y="2213428"/>
          <a:ext cx="5191276" cy="282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Screen Shot 2014-02-19 at 11.53.10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5" y="1165982"/>
            <a:ext cx="4635970" cy="25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/>
              <a:t>Case Law as Graph</a:t>
            </a:r>
            <a:br>
              <a:rPr lang="en-US" sz="3600" dirty="0" smtClean="0"/>
            </a:br>
            <a:r>
              <a:rPr lang="en-US" sz="3600" dirty="0" smtClean="0"/>
              <a:t>$8.1MM A Round – Feb 2014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70" y="1303831"/>
            <a:ext cx="7115168" cy="31033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19800" y="4604077"/>
            <a:ext cx="2091765" cy="4370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3" name="Picture 2" descr="Screen Shot 2014-02-20 at 12.09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46" y="1120523"/>
            <a:ext cx="1334237" cy="4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5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2646"/>
            <a:ext cx="8229600" cy="857250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The Rise of LegalTech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790302"/>
              </p:ext>
            </p:extLst>
          </p:nvPr>
        </p:nvGraphicFramePr>
        <p:xfrm>
          <a:off x="2112900" y="1492327"/>
          <a:ext cx="5972073" cy="360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259095"/>
              </p:ext>
            </p:extLst>
          </p:nvPr>
        </p:nvGraphicFramePr>
        <p:xfrm>
          <a:off x="948769" y="494753"/>
          <a:ext cx="7471936" cy="250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828099"/>
            <a:ext cx="2133600" cy="273844"/>
          </a:xfrm>
        </p:spPr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15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8940" y="4311216"/>
            <a:ext cx="2091765" cy="4370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4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Massachusetts </a:t>
            </a:r>
            <a:r>
              <a:rPr lang="en-US" sz="2400" dirty="0"/>
              <a:t>analyst (Mia) sends Request for Information (RFI) to Department of Homeland Security agent (</a:t>
            </a:r>
            <a:r>
              <a:rPr lang="en-US" sz="2400" dirty="0" err="1"/>
              <a:t>Feddy</a:t>
            </a:r>
            <a:r>
              <a:rPr lang="en-US" sz="2400" dirty="0"/>
              <a:t>).  </a:t>
            </a:r>
          </a:p>
          <a:p>
            <a:r>
              <a:rPr lang="en-US" sz="2400" dirty="0"/>
              <a:t>RFI contains criminal history info about a specific person (</a:t>
            </a:r>
            <a:r>
              <a:rPr lang="en-US" sz="2400" dirty="0" err="1"/>
              <a:t>RBGuy</a:t>
            </a:r>
            <a:r>
              <a:rPr lang="en-US" sz="2400" dirty="0"/>
              <a:t>); regulated by Massachusetts General Law 6-172.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14700"/>
            <a:ext cx="762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71850"/>
            <a:ext cx="685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124200" y="3771900"/>
            <a:ext cx="99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/>
              <a:t>  </a:t>
            </a:r>
            <a:r>
              <a:rPr lang="en-US" sz="1200"/>
              <a:t>RFI re:RBGuy </a:t>
            </a:r>
          </a:p>
        </p:txBody>
      </p:sp>
      <p:pic>
        <p:nvPicPr>
          <p:cNvPr id="7179" name="Picture 11" descr="MCj044145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876800" y="3028950"/>
            <a:ext cx="762000" cy="4572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876800" y="314325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/>
              <a:t>MGL</a:t>
            </a:r>
          </a:p>
          <a:p>
            <a:pPr algn="ctr"/>
            <a:r>
              <a:rPr lang="en-US" sz="1200"/>
              <a:t>6-172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2133600" y="36576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114800" y="3714750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4038600" y="3200400"/>
            <a:ext cx="838200" cy="4000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219200" y="394335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/>
              <a:t>Mia</a:t>
            </a:r>
            <a:r>
              <a:rPr lang="en-US" sz="700"/>
              <a:t> 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6781800" y="394335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/>
              <a:t> </a:t>
            </a:r>
            <a:r>
              <a:rPr lang="en-US" sz="1200"/>
              <a:t>Feddy </a:t>
            </a:r>
          </a:p>
        </p:txBody>
      </p:sp>
      <p:pic>
        <p:nvPicPr>
          <p:cNvPr id="15" name="Picture 4" descr="droppedImage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655" y="4221505"/>
            <a:ext cx="833649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55" y="4166738"/>
            <a:ext cx="762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M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203249"/>
            <a:ext cx="7715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720328"/>
            <a:ext cx="8763000" cy="3680222"/>
          </a:xfrm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48201" y="285751"/>
            <a:ext cx="4130675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dirty="0"/>
              <a:t>Simple Compliance Answer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0" y="1657350"/>
            <a:ext cx="4876800" cy="2857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3886200" y="1943100"/>
            <a:ext cx="3962400" cy="5715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200" i="1">
                <a:latin typeface="Arial"/>
              </a:rPr>
              <a:t>“</a:t>
            </a:r>
            <a:r>
              <a:rPr lang="en-US" sz="1200" i="1"/>
              <a:t>Transaction is compliant with </a:t>
            </a:r>
          </a:p>
          <a:p>
            <a:pPr algn="ctr"/>
            <a:r>
              <a:rPr lang="en-US" sz="1200" i="1"/>
              <a:t>Massachusetts General Law, Part I, Title II,</a:t>
            </a:r>
          </a:p>
          <a:p>
            <a:pPr algn="ctr"/>
            <a:r>
              <a:rPr lang="en-US" sz="1200" i="1"/>
              <a:t>Chapter 6, Section 172.</a:t>
            </a:r>
            <a:r>
              <a:rPr lang="ja-JP" altLang="en-US" sz="1200" i="1">
                <a:latin typeface="Arial"/>
              </a:rPr>
              <a:t>”</a:t>
            </a:r>
            <a:endParaRPr lang="en-US" sz="1200" i="1"/>
          </a:p>
        </p:txBody>
      </p:sp>
      <p:pic>
        <p:nvPicPr>
          <p:cNvPr id="6" name="Picture 4" descr="droppedImage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34" y="4199730"/>
            <a:ext cx="833649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34" y="4144963"/>
            <a:ext cx="762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M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54" y="4181474"/>
            <a:ext cx="7715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7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78685"/>
            <a:ext cx="9144000" cy="447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648201" y="1"/>
            <a:ext cx="4130675" cy="36933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/>
              <a:t>Detailed Explanation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4266525" y="2393235"/>
            <a:ext cx="5022844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563722" y="1816889"/>
            <a:ext cx="3962400" cy="5715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200" i="1">
                <a:latin typeface="Arial"/>
              </a:rPr>
              <a:t>“</a:t>
            </a:r>
            <a:r>
              <a:rPr lang="en-US" sz="1200" i="1"/>
              <a:t>[Recipient,] Fred Agenti, is a member of a </a:t>
            </a:r>
          </a:p>
          <a:p>
            <a:pPr algn="ctr"/>
            <a:r>
              <a:rPr lang="en-US" sz="1200" i="1"/>
              <a:t>Criminal Justice Agency…</a:t>
            </a:r>
            <a:r>
              <a:rPr lang="ja-JP" altLang="en-US" sz="1200" i="1">
                <a:latin typeface="Arial"/>
              </a:rPr>
              <a:t>”</a:t>
            </a:r>
            <a:endParaRPr lang="en-US" sz="1200" i="1"/>
          </a:p>
        </p:txBody>
      </p:sp>
      <p:pic>
        <p:nvPicPr>
          <p:cNvPr id="6" name="Picture 4" descr="droppedImage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51" y="4402137"/>
            <a:ext cx="833649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51" y="4347370"/>
            <a:ext cx="762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M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71" y="4383881"/>
            <a:ext cx="7715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3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Program Code &amp; Code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95130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598707" y="4381501"/>
            <a:ext cx="2091765" cy="4370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83412" y="4392708"/>
            <a:ext cx="2091765" cy="4370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0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Impact of Tech on Law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441311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.S.C. Title 5 - GOVERNMENT ORGANIZATION AND EMPLOYE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93" y="-102393"/>
            <a:ext cx="6656294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kkw@LawTechIntersect.com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43600" y="0"/>
            <a:ext cx="29718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Text of the Statute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5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982141" cy="466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 err="1" smtClean="0"/>
              <a:t>kkw@LawTechIntersect.com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12E8DC45-3A8F-C140-AFDE-214D666D8891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43600" y="0"/>
            <a:ext cx="29718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Process Flow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4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0982-1E7A-4515-8549-FCF5C2E5C42E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89935"/>
              </p:ext>
            </p:extLst>
          </p:nvPr>
        </p:nvGraphicFramePr>
        <p:xfrm>
          <a:off x="311987" y="791997"/>
          <a:ext cx="6501385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4497"/>
                <a:gridCol w="885489"/>
                <a:gridCol w="669643"/>
                <a:gridCol w="863384"/>
                <a:gridCol w="771787"/>
                <a:gridCol w="671520"/>
                <a:gridCol w="735957"/>
                <a:gridCol w="979108"/>
              </a:tblGrid>
              <a:tr h="22860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Party Subject to the Rule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RULE Verb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Transaction Verb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Data Subject to the Rule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Party subject to the Rule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Attribute of Party subject to rule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Person Context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Rule Type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Activity Type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Data Category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Special Data Category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Data Context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Government: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Federal: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Agency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Prohibited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Share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Person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PII: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US Person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Source: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System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Of Records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815420"/>
              </p:ext>
            </p:extLst>
          </p:nvPr>
        </p:nvGraphicFramePr>
        <p:xfrm>
          <a:off x="1066801" y="1850776"/>
          <a:ext cx="6665975" cy="107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899"/>
                <a:gridCol w="853245"/>
                <a:gridCol w="665264"/>
                <a:gridCol w="1043892"/>
                <a:gridCol w="889241"/>
                <a:gridCol w="723925"/>
                <a:gridCol w="1518509"/>
              </a:tblGrid>
              <a:tr h="228600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People Involved in the Data Transaction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Circumstances in which the rule applies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Releasing Entity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Attribute of Party subject to rule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Context 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Accessing Entity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Attribute of Party subject to rule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Context 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Authorized Purpose detail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Government: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Federal: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Agency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Person;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Government: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Federal: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Agency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89663"/>
              </p:ext>
            </p:extLst>
          </p:nvPr>
        </p:nvGraphicFramePr>
        <p:xfrm>
          <a:off x="1752600" y="3050926"/>
          <a:ext cx="5562600" cy="617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2086"/>
                <a:gridCol w="664422"/>
                <a:gridCol w="875829"/>
                <a:gridCol w="964324"/>
                <a:gridCol w="891983"/>
                <a:gridCol w="943956"/>
              </a:tblGrid>
              <a:tr h="129540"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Administrative information that makes it possible to understand precedence, provenance, and linkages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Rule precedence type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"Facilities" rule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Document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Document Citation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Document sub-Reference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Dated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1.2a: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Federal Statute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Privacy Act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Privacy Act,  5 USC § 552a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(b)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59255"/>
              </p:ext>
            </p:extLst>
          </p:nvPr>
        </p:nvGraphicFramePr>
        <p:xfrm>
          <a:off x="2286000" y="3821619"/>
          <a:ext cx="6248400" cy="976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961"/>
                <a:gridCol w="682639"/>
                <a:gridCol w="1298125"/>
                <a:gridCol w="688961"/>
                <a:gridCol w="775082"/>
                <a:gridCol w="775082"/>
                <a:gridCol w="1339550"/>
              </a:tblGrid>
              <a:tr h="123349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Administrative information that makes it possible to understand precedence, provenance, and linkages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Record Number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Old Record Numbers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Linked to Rule Name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Linked to Records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Link Reason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Changed Perspective Flag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Perspective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180001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1) Definitions: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Agency,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System of Records,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Record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1) AND,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4" name="AutoShape 8" descr="data:image/jpeg;base64,/9j/4AAQSkZJRgABAQAAAQABAAD/2wCEAAkGBhQRERQUExMWFRQUFhQUFBUVFxQWFBYVFRUWFxQUFxUXHCYeFxkjGhYVHy8gIycpLCwsFh8xNTAqNSYrLCkBCQoKDgwOFw8PGikcHBwpKSkpKSkpKSkpKSkpKSkpKSkpKSkpKSkpKSwpKSkpKSkpKSksKSksKSw0KSwpKSkpKf/AABEIAMgA/AMBIgACEQEDEQH/xAAcAAABBAMBAAAAAAAAAAAAAAAAAwQFBgECBwj/xABOEAABAwIDAwYICAwEBgMAAAABAAIRAyEEEjEFQVEGByJhcZETMnKBobGzwSM0QlJzstHwFCQzNWKCkqLCw9LhFSVDRAhjdJOj8RYXU//EABkBAQEBAQEBAAAAAAAAAAAAAAEAAgMEBf/EACMRAQEAAgICAQQDAAAAAAAAAAABETECEhMhYQMicfEyQVH/2gAMAwEAAhEDEQA/AO4oQhSCEIUghCFIIUftLlBhsNavXpUidA97Wk+YmVrs/lLha5ijiKVQnQNe0k9gmUZPW4zhJIQhICEIUgq3zifm+v2N+uFZFW+cT831+xv1wip5wxOp7UhUS+I1PaUjUWWjYpF6WKRclNHKNr+MVJOUbX8YrQJoQsgJQC2CxC2AQguw8xbuhW8seoLj66xzI1IFYfpD1BAdDxr42tQ68DifRiKJHvVF54jIZ1OH1Xq47SqxtXCnjhMWO6pSKpfOy6WN8tv1XIMcyClNjj1qLCldi+9VL0FzUfEj9I76rVdFTOar4kfpHfVarmmaFCEISAhCFIIQhSeWeWGNNbGYiodXVXnWbZiAJ6gApzYGIDMA85yHsr0qjKecgGIlwbxHEXUHyya0YzEhoAaK9UADQAVHBWbYI/yo8Biqc/urzcn3foY6T8x3zD1czWu+cAe8SlFrTaAABYAQB1blsvS+EEIQpBVznBH+X1+xv1grGoHlvSzYKq3TNkHe9oRdJ5txDfG7Sm1RdCHIOnfPUe6TuytHvKWZyNww/wBMnynv9xC4+SOmHMHBIPC6y3k5hR/oU/OJ9ZSrNmYcaUqI/Up/YryQYcdco+u2XFd7p0aQ0bTHY1nuCeUS0cPMPsCvL8Lq87igeB7ithhHfNd3Fek6VUdfmDk8o1+t3c/7FeVdXmMYJ/zHfsu+xbfgL/mO/Zd9i9SMxB4u7n/YnlLEHi7uf9ifIsPJ5wbvmu7iumcznRNWbXHqC7cyv1n95OKbhv8ASnuMOdbZxEbSwht8XxY9NI+5VDnJq5qbfLb6nLvPg2HUNJ6wPeEhiNkYaoIfRov6nU6Z9YT2WHkwMUrsYetei6/IHZ79cHQ/VYG+lsKPq81Oz/k0nUz+hUf6nlwR2hK81PxI/SO+q1XNVzkTs4YenXpNJLWV3tBMSQA2JhWNdJpmhCEJAQhCkEIQpPL+2aLP8Qf4Z7RT8O57zDnBwNTMWdATeYndddb5OUdn1cEW0xS8DmhzXOqNb4R2WL1YgzEX1IhcL29VcKjzGrnHdvcVc+TeLnYWLcW+LXYIsTrRv+96Fxy92fp8pPuxfX7ehKYsOwLZNdlvmhSPGmw97QnS7PCEIQpBQ3K74q/yqftGqZULyv8Air/Kpe0ai6MUR7Sd/r9xCQfQ6/QPfKcn3n1pDEVMoXidDeqwNixM8I+xYpxezrCdTeyQfi3E69yRNZx3+tLXpJsIg9EyBIkm9jAF+pKUnT8jcd53Zo17Bb9JQ7XHefv50qxhHyjrujuUvSdGlmDQwDrZ0DvF08oxHiDQ7huiJ4TfuVbYXG2YD0pwwvv0rdiF6Weg0F0ZABAM5d8mR6B3p3h2gx8GB+zpcjTsb3ngqvhQ+but1R6VI0XuG+fMmULAwawwam2m50X36N/aT6jqejaRB6t+ir9GofVxUlRqHiVuBKsdp0TcXubX0SoYDx7yo9uKIvPvTiljOK0CxoD7x7wtTRi8/fzQlGvB0WKmnd61Iz2AOlif+of9Vil1EbB8bE/9Q76jFLrvNMUIQhICEIUgtXmAVsqLzn8vGYKg6kx04iq0gAfIa4QXnriYHnUnnHbr5c48XT6VPcnttU27IxmHdUDalSrTexhzZngGnJFotkOpVWx9WTqbH0e9I4eNbmLmNwsJPejDT2TyffmwmHPGjSP7jVILl/M9y/ZXoswlR0VKYy0ifls3M8obuI7F1BUZCEISgoblf8Vf5VL2jVMqF5X/ABV/lUvaMRdKKM77fWo3HVQDfsUoft9arG3M02G4k8B1+rvXjjsb1tq5S4EaGBuMWnt4oobQzmAOIkX71EVMTmdoJuNBaQZ3da2wLiDDCbyXDUEASY67EQt4OE8B1H3JeiOsg9eiQwTy5oOnV2J+xZTDAZ94Md6eNFryO5JUgJmE+w7gsopRfAiTJ3kSn1EW1n0ehN2QnAAO6eFj7kg6Y8DWNJ7BvlOH4oNbmHC2sHzqGxmFD/FflMDiRDd07u3dAK2p0azG6gtMSN0WsQRxC1Fg4qbRdIOYgcd8Hq/sljtd2WBr87UETpra2/qSDcH4sls6xe1jAOUcQIjhbRN62Ha3xw7IdwInQEnXWJPmHXFk4id2TtkPMQ4R8o5QCRqLHrnTuU/U07lQqAYXZqb6liJBAzWbJLTAzkATEd6vp8XuTKzYabBHTxX05+oxS6itiDp4n6c+zYpVemac6EIQkBCEKSI5VbfbgsLUruuWiGD5zzZo7/QCvMG3dpvr1X1Kji57yS4nifcuuc+20iBh6I0Oeq7riGt/iXFMQUf2Yi6zZOnAefglsDs51U5WNlzh0RMExcx5gdU3qVyHyDBaZHURvWcNi3sLXNcQWOD2kbnAghw67BKS9DC18IWVHMqU5JyFzXNksMOykgXBt1FenObzlX+H4NryfhGQyp1mLO849IK5fy3wD8Rs04jwTw2KGLaXYk1Mor9CpNMgCSbyOKV5g9plterRmz2EgdbSCPQXITuSEISAobld8Vf5VL2jVMqG5XfFX+VT9o1F0oox+31qs7bxDmvAAkH73VmqGx86quPdmdHAF1+MQ0DtNl45t2Q1akc0hoB7ZBJgjXjondEOAAYWW1uMxgjU8N3mWRTnUAzIYI6UDQgns0SbqBqZQwCTIMWEEzHZMa8VspehVytGZ0kamwR/ijScom5yB0WzFI7M2e1zIcZM9IWOUCdWkW9Ke0tgMzNMEEFro6IvPUFlNa5qgllIFwHyrHUnozv0S7hWpOLSS6ATMRLW6kHhcaqUolzXGGN8bLmJlxBvqT2W9CWqEvEPY0jNlgkQAevNrp9iEi2bSffJfO8wSQCA1rbXOpU9s9xe0XNgJ0Bm9z3FV/HUAMJRcRfPALWtzHMxxue3inGydodI6g36w4kRHUOqY98j+rsqrmkOBBcLEmzd19+gt9w6dgmsHwkm58WGyJgA8TG4f+0wK1QSMoH6Jm1zMWjhxunuyNmvF3GJmx1B4gHTz3ulE6eGFgxpfHE5TOtptwtAPSNtCtHsjLZuV2UyQG6hoJnQgW1i1rzCm6tBrSajosLTESNPd3JjRcIaSJzOY0EiPFeXW36Zx5gE4GTbZ9ZjajegGw4NBhpNt0h2/WQLq5nTuVZ2bgWPc5w0PRBygOEBrYkbt/nVliBHYmCkNjePifpv5bFKKL2N4+J+m/lsUovTx050IQhICEIUnE+fY/jVD6H+Y5cmrrrvPhh3PxdDK1zvgdGgk/lHcFzJ/J/Eu0w9U/qO+xZy0q1bxj2lYaFPjkJjnkxhapkncPeU4p82u0jpgqp8zftT2gw6ljK87AA47Opfu1AoDmOP+YDyan1CrDV2FihsplH8Hq5xgvBFoaSQ8PBywN8KL5oNh4jD7Qb4ahVpS2pBqU3sHiHQuEITvCEIWgFDcrfir/Kp+0aplQnLD4q7y6XtGoujFGrnou7CqjjMsggkunR2g4d2qttcS10zv01VMfBu0OgEydeF/SvJHWEHvINrRoez12TvDS0mNZGYi4F/SdyjxI7wD5zJju9Kf0gQ/Q3fI1EeNuPnutE+qYfMfCC2WTpY9sXMXStCuXZSagJadQXNkcCPMl6eJaBuDYO+x+5UJ/jpIHRaG6aCW26gJsspPGl0plmYvFQiflQ0DQi1jZZdcHptnwnhTDgDLZEQSLdSZ4TlDaI7OhNuuBqnn+MF4ImB9HO7gWqRWJoimXtytIc05XXgObx69/BYwbJMeEYS+W6HMBGXSbARr1KOqYOGObnF8pF4kGRDh2hK+BaXzmaPGGWWz0WjedZIhBWejsxzQBnDDobxI1vfdZLYHazg4tefFLge0GDHVKj8BtSGy8tYQIAhgcRpJtLtIn+6dYTFUqhOfIHEzm0LgdOqwjuSEz/iFOocjgYtfgf7FR1SrlMNJAa+rGkAtNU6brC+6/Ul4o2JLSdwDj3QPP3BNqhnLFj8OZvAhtYmOr0pSW2JRdmBNmy4t0lxcZLiBuiI/sFYKmigeTdPoDgIjiCbuB65Iv1hTzxZM0zdm+xvHxP0w9lTUoozZHj4j6UeypqTXp46c6EIQkBCEKSlctj8M25/JjTynKl1McJtftKuHL8w+f8AlfxOXLsI0ipJJuYHE9RgXXl5T7q68dLbg9oadEHz/wBlY9nY6Y6Pp/sqlgXON2s0nxyGnzA6z7lL4TF5muEBpEWJIs4AzLdLLDS7UNpsFnGPOngcC6mQZBcfqPVNbhS5sxM6Ez5tddN6suwmRSpC/jO18l+l9F1432xZ6TaEIXocwoTlj8Vd5dL2jVNqD5ZfFXeXS9o1F0opDxY+f3qoVmvzkZg29p+zgVcSPeqZtNhY917g+eDbevJxdoT8PVPC1zZoI13nzrO0q72PcA7pZhq0FoBaDIBm5JPmhNn13S3I6CdYi0ROszuTp+Dqul75mxzECI03WFvUtFqMfUkZaoGk5mUh1iIB8yzhq1XOGmplAJJIbTAG+QY0TbwDg4EgkA3IA6QO6B3LapnLILTEiJtaWkgkmTodPnblFMZ6nh3NbXdkknMMkeLfQXgwl6j64JHh3nXRztJidVDMeQGAh1nSIOXoyS0SDJdp/wC05obWIpBsS8dEOJsRPjSL6QspL0sDWeD8M93GXX/Zmd8+dY/BXkdJ+YNOhJ1sBYzfTuC02BTLXte0g9HpayDAlsOAMgz50+xb8r/CBjBLhr2AknriDYHRCYdshgiCbtk5ognjuy3n0KQwlBgaDmGaLjhe19N6jg9ubcNbiQ02EQI7bdfVZWkRIJNhJFrTI38DG7iorDhsM1oJF8zLaAjS9+uEg89FomxZiLnQD4WZv6Am9Ou5s3iwBDgNDc5Tu1bbr607YYZEyQX2nc8yQ7h1feNMnuyn5HAkkAdHiDr8qZ3HzaqyuNlVdkMDiDdxmTIgB1tLa6G/2K1PFkxm7IbIPwmI+lb7KmpNRmyfymI+kb7GmpNejjpzoQhC0AhCFJQecg3P0TfruXOcI4NdLzYyN/cumcvKOepl+dSA/eeuYuo5QWvY8umxnojcbdcarzcv5V146SmD2jOodF4OY6CAZt2KQ2fXLXglpcIHih4MAAAgk7h97KGw+AcTLMwO7u6wpzBbNrlob0YboZ1BM3ud9+9YsbWFmIc6mJLjGmYCRM/Km/BWrZkZKMffouVXwGx6gtr2ab41VrwWHyCm3gf4XLfDbHJIoQhelyCg+WQ/FXeXS9o1TiheV4/FXeVS9o1F0opE+/1qtco8HBzxMyJAkhWaE2xdDO0t4heOOqlMc1t3SDpdug77mFMv2/TLCAHmWu0aSOGvWSkMTsV7Ra99wnzf36go9+x+jpHHWSbwOu/rWycMfLoabjtmbwSNRp60u6sS4b7GLAE8B1XIv1pvhsAT0gCIk9ETv4jdHvUhS2bVA6IsZnS8zw6jruKkalgvuMyeiRN7Hhu1WHYSbzlklsEmSSflAgEAA9Y0UucESIygDskWMix7ITunsxpBdlcRqZnURYBpuJGsoOVbOCcx2Rjrb9JBjWW37D1FPaYLmZXvOmbc4B0DKHDhYyrRRwbIjwQk62d1yOjMa7+KcYbCt6MM6LTafGB1G7onUbhqEYXZW2bPqOEhpAJGoa13aPRbj6Zijs6oIIEA5WwG5hoRpF7t7FNNwoEQNQNYiBFogRPZYp0MKLxNwRv0FoEAWFvuU4XZG0cG4ah7yZBAAFpFzmvJ88RolWYVgAlpcZIi5tBtJN4v9u9SFDZQJu02EQ45mwYOh101Uhh9mAbgOoTH37E4GSWy8GYBdAvLWtuAO3efvfVSj9FimyBCH6LTJHZf5TEfSM9jTUko7Zf5Sv5bPY01Irvx0xQhCEgIQhSUvlofhm/Rj6zlXCyTMkeeyW51eVDcJiabXUy/NSDpDgIh7hFwqN/9jUhrRqeY0z615+XG5bmnQsKwSOk7v/spzC0x8527fHuXJaHO9hmm9Gt5vBfapKhz34Rv+hiP/D/Uqcb/AIcuxYSnG8ntNku3xh2/wuXI28/uGGmFxB7XUR9qsPIrnTZtHEtpMw7qc5jmc9rvFY46BvvW5LkOjIQhdWAoXld8Vd5VP2jVNKF5XfFXeVS9o1F0opJPv9aTKUi3f60m5eR1JVnxHWQOq+kpscYDALdSNdBOaDpxAH6yeOQB1KRBmPAYTls0AwDqMrXWtuDvQnQxYDXOicpI11h2UHzzKyxo4JxTalEvw1ocW5ZIygG1w5xaY7CBPaE4GMAvkHR8MPG08F44Ft8JRjRwTykwKDTw7Q0OyiC5gi9i5wAMATMumAEpS2iMoIZ8mSJFoo+GEkT0csjNxHWnTGAaBKsCURp40SRkuBugz+RMCwn8sDH6J1kJ1S2gMsgSAYgGD+Tzg5SJgjRKManDAtInS2gDuGrRcj5TyzhuiU+o1MzWuiJAMHUSJgoaFukBavMhbJFrdTIPYosbMPwmI8tnsaakVHbM/KYjy2expqRXbjpihCEJAQhCk4dz9/G6H0H8xy5RWXVuf343Q+h/mOXKK6CiXm57Uvg6GdwG7ekzRJJ7VL7Mw4akEdpU8rhGkepdD5jPj7PJq+zKp9TChxurzzNUQ3aLAPmVPqFBd/QhCQFC8r/irvLpe0appQvLA/irvKpe0ai6MUaoDun7lJtN963ew8fWkix3H0/2XkdGxWWlNyT84d4/pWW5uPpH9KkdNd1pwx/WmApE8PR/Sl2UT1ej7Eo7o57XBvfs4d1/ME6pF8bp7RrDZ9Of0JnRpkGQB22+xOmUTwH7v2dZUjwPfBiBe0kRETBiezzp3ScZM+a7dLx16RqmLKJ4D0dnzeCcspk6x6P6Ug9Y/rCc03JkygeA9H9PUnNOmfuR/StI+YUo1NWzxHeP6UoJ+cO8fYpF5SOXt93X7vSs5DxRkPH1/apE9mflMR5bPY01JKO2Z+VxHls9jTUiu80xQhCEgIQhScO5/h+M0Pof5jlyatqut8/R/G6H0P8AMcuS1UEi0XUhhCmQCd4cpSQmyunM+f8AMqfkVfqFUoaK7cz/AOcWeRV+oVlO+IQhaAUBy4rBmDe46NdTJ7BUaVPqs845/wAurfq/WCLpOcnlhhHa1I3dJjxp2BbjlVhT/uGefMPWFy6qfG7XetNpXHxxvLq7ds4SZFelPlj3rLdp4W48PSvr8Izt49S5K4pOVeKLLsg2hhSZ8PS/7rP6ktT2jhbDw9G2nw1Pr/SvquJPco6o65T4vldnodmNwpj4ejYR+Wp6X/S607p4vDf/AL0v+9S4z85ea5WZV4ll6c/DMK4kmtRk6/DUu/xutOG47CWnEULXHw9L1Zl5bBW0p8ay9VHa2D34nD7/APcUt5JPy9JKUbyhwQmcXhrxP4xS3afLXlLMt6bldFl6pHKnZzTP4ZhhH/Pp/wBSP/nGzGmfw3Dz1VAfUvLWdbB6eiy9QVOc3Zo/3lM9gqO+q0puOdDZxMtrOef0aVX+IBea2PUzsd2iOqy9L8ldqsxIrVac5HVGgZhB6NNjTIniFPKkc0x/FH/SfwhXddJpmhCEJAQhCk4nz+UCMRh3kdE0nMB/Sa8kjucFyWoF6s5V8k6G0aHga4MTmY5ph7HaZmn3GxXLsd/w9PB+BxjSNwq0iD+0x3uRguPgJakV0p3/AA/43dXwx89UfwLZnMBjN+Iw/fVP8CkoYfZX3maoF20GuAs2nUJPAEZR6SFKYLmBfbwuMaBwp0ifS53uXROSfImhs5pFLM5zozveQXGNBYQB1IwsrAhCFoBVnnH/ADdW/V+sFZlWucX83Vv1frBFTzTVHjdp9abpzX1d2u9abIaaOSW9LOSO9IavKjqmpUhUUdU1KU1WQtVskMrIK1lZaEFsApWhhoYkdnYaTKlnMspIJwgrBKUrthxSRUizCpvY+gUEwqe2PuWaXfeaX4o/6T+EK8Kkc04/FH/SfwhXdM0KEIQkBCEKQQhCkEIQpBCEKQQhCkFWucX831uxv1ghCKnmnEau7Sm4QhDTDkgdUITBSdRR1TVZQlNFlCFBlKUWSUIUk5hWQE7IshCChsa3pJq5CFJuwqw7J3LCEUvQHNSPxR30n8IV1QhM0zX/2Q=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0" y="1222126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62800" y="1222126"/>
            <a:ext cx="0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62000" y="1736476"/>
            <a:ext cx="64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0" y="1736476"/>
            <a:ext cx="0" cy="628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1"/>
          </p:cNvCxnSpPr>
          <p:nvPr/>
        </p:nvCxnSpPr>
        <p:spPr>
          <a:xfrm>
            <a:off x="762000" y="2365126"/>
            <a:ext cx="304801" cy="2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72400" y="2365126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077200" y="2365126"/>
            <a:ext cx="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427747" y="2927603"/>
            <a:ext cx="6649455" cy="36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27747" y="2965201"/>
            <a:ext cx="4011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31757" y="3393826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15200" y="3279526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20000" y="3279526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828800" y="3736726"/>
            <a:ext cx="57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828800" y="3736726"/>
            <a:ext cx="0" cy="628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4365376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2/20/2014</a:t>
            </a:r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 err="1" smtClean="0"/>
              <a:t>kkw@LawTechIntersect.com</a:t>
            </a:r>
            <a:endParaRPr lang="en-US" dirty="0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943600" y="0"/>
            <a:ext cx="29718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Mapping of the Statute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1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MCj04417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667000" y="57150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cs typeface="+mn-cs"/>
              </a:rPr>
              <a:t>Cross-Ontology</a:t>
            </a:r>
          </a:p>
          <a:p>
            <a:pPr algn="ctr">
              <a:defRPr/>
            </a:pPr>
            <a:r>
              <a:rPr lang="en-US" sz="900">
                <a:cs typeface="+mn-cs"/>
              </a:rPr>
              <a:t>KB</a:t>
            </a:r>
            <a:endParaRPr lang="en-US" sz="800">
              <a:cs typeface="+mn-cs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7162800" y="3543300"/>
            <a:ext cx="685800" cy="5715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7162800" y="3714750"/>
            <a:ext cx="685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cs typeface="+mn-cs"/>
            </a:endParaRPr>
          </a:p>
          <a:p>
            <a:pPr algn="ctr">
              <a:defRPr/>
            </a:pPr>
            <a:r>
              <a:rPr lang="en-US" sz="800" dirty="0">
                <a:cs typeface="+mn-cs"/>
              </a:rPr>
              <a:t>MDCCL</a:t>
            </a:r>
          </a:p>
          <a:p>
            <a:pPr algn="ctr">
              <a:defRPr/>
            </a:pPr>
            <a:r>
              <a:rPr lang="en-US" sz="800" dirty="0">
                <a:cs typeface="+mn-cs"/>
              </a:rPr>
              <a:t>12.15.01.03</a:t>
            </a:r>
          </a:p>
          <a:p>
            <a:pPr algn="ctr">
              <a:defRPr/>
            </a:pPr>
            <a:r>
              <a:rPr lang="en-US" sz="800" dirty="0">
                <a:cs typeface="+mn-cs"/>
              </a:rPr>
              <a:t>(Definitions)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1828800" y="199442"/>
            <a:ext cx="609600" cy="429208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1524000" y="742950"/>
            <a:ext cx="533400" cy="3429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447800" y="85725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MGL</a:t>
            </a:r>
          </a:p>
          <a:p>
            <a:pPr algn="ctr">
              <a:defRPr/>
            </a:pPr>
            <a:r>
              <a:rPr lang="en-US" sz="800">
                <a:cs typeface="+mn-cs"/>
              </a:rPr>
              <a:t>6-172</a:t>
            </a:r>
          </a:p>
        </p:txBody>
      </p:sp>
      <p:sp>
        <p:nvSpPr>
          <p:cNvPr id="46089" name="Cloud"/>
          <p:cNvSpPr>
            <a:spLocks noChangeAspect="1" noEditPoints="1" noChangeArrowheads="1"/>
          </p:cNvSpPr>
          <p:nvPr/>
        </p:nvSpPr>
        <p:spPr bwMode="auto">
          <a:xfrm>
            <a:off x="3886200" y="2000250"/>
            <a:ext cx="2057400" cy="8001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090" name="Cloud"/>
          <p:cNvSpPr>
            <a:spLocks noChangeAspect="1" noEditPoints="1" noChangeArrowheads="1"/>
          </p:cNvSpPr>
          <p:nvPr/>
        </p:nvSpPr>
        <p:spPr bwMode="auto">
          <a:xfrm>
            <a:off x="6934200" y="2228850"/>
            <a:ext cx="1143000" cy="400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cs typeface="+mn-cs"/>
              </a:rPr>
              <a:t>  MD</a:t>
            </a:r>
          </a:p>
        </p:txBody>
      </p:sp>
      <p:sp>
        <p:nvSpPr>
          <p:cNvPr id="46091" name="Cloud"/>
          <p:cNvSpPr>
            <a:spLocks noChangeAspect="1" noEditPoints="1" noChangeArrowheads="1"/>
          </p:cNvSpPr>
          <p:nvPr/>
        </p:nvSpPr>
        <p:spPr bwMode="auto">
          <a:xfrm>
            <a:off x="1828800" y="2000250"/>
            <a:ext cx="1143000" cy="400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cs typeface="+mn-cs"/>
              </a:rPr>
              <a:t>  MA</a:t>
            </a:r>
          </a:p>
        </p:txBody>
      </p:sp>
      <p:pic>
        <p:nvPicPr>
          <p:cNvPr id="25611" name="Picture 12" descr="MCj04242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114551"/>
            <a:ext cx="549275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ower"/>
          <p:cNvSpPr>
            <a:spLocks noEditPoints="1" noChangeArrowheads="1"/>
          </p:cNvSpPr>
          <p:nvPr/>
        </p:nvSpPr>
        <p:spPr bwMode="auto">
          <a:xfrm>
            <a:off x="1981200" y="2686051"/>
            <a:ext cx="381000" cy="564356"/>
          </a:xfrm>
          <a:custGeom>
            <a:avLst/>
            <a:gdLst>
              <a:gd name="T0" fmla="*/ 0 w 21600"/>
              <a:gd name="T1" fmla="*/ 76084 h 21600"/>
              <a:gd name="T2" fmla="*/ 117546 w 21600"/>
              <a:gd name="T3" fmla="*/ 0 h 21600"/>
              <a:gd name="T4" fmla="*/ 190500 w 21600"/>
              <a:gd name="T5" fmla="*/ 0 h 21600"/>
              <a:gd name="T6" fmla="*/ 381000 w 21600"/>
              <a:gd name="T7" fmla="*/ 0 h 21600"/>
              <a:gd name="T8" fmla="*/ 381000 w 21600"/>
              <a:gd name="T9" fmla="*/ 405814 h 21600"/>
              <a:gd name="T10" fmla="*/ 381000 w 21600"/>
              <a:gd name="T11" fmla="*/ 676391 h 21600"/>
              <a:gd name="T12" fmla="*/ 267511 w 21600"/>
              <a:gd name="T13" fmla="*/ 752475 h 21600"/>
              <a:gd name="T14" fmla="*/ 186443 w 21600"/>
              <a:gd name="T15" fmla="*/ 752475 h 21600"/>
              <a:gd name="T16" fmla="*/ 0 w 21600"/>
              <a:gd name="T17" fmla="*/ 752475 h 21600"/>
              <a:gd name="T18" fmla="*/ 0 w 21600"/>
              <a:gd name="T19" fmla="*/ 401599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tower"/>
          <p:cNvSpPr>
            <a:spLocks noEditPoints="1" noChangeArrowheads="1"/>
          </p:cNvSpPr>
          <p:nvPr/>
        </p:nvSpPr>
        <p:spPr bwMode="auto">
          <a:xfrm>
            <a:off x="1219200" y="2343151"/>
            <a:ext cx="381000" cy="564356"/>
          </a:xfrm>
          <a:custGeom>
            <a:avLst/>
            <a:gdLst>
              <a:gd name="T0" fmla="*/ 0 w 21600"/>
              <a:gd name="T1" fmla="*/ 76084 h 21600"/>
              <a:gd name="T2" fmla="*/ 117546 w 21600"/>
              <a:gd name="T3" fmla="*/ 0 h 21600"/>
              <a:gd name="T4" fmla="*/ 190500 w 21600"/>
              <a:gd name="T5" fmla="*/ 0 h 21600"/>
              <a:gd name="T6" fmla="*/ 381000 w 21600"/>
              <a:gd name="T7" fmla="*/ 0 h 21600"/>
              <a:gd name="T8" fmla="*/ 381000 w 21600"/>
              <a:gd name="T9" fmla="*/ 405814 h 21600"/>
              <a:gd name="T10" fmla="*/ 381000 w 21600"/>
              <a:gd name="T11" fmla="*/ 676391 h 21600"/>
              <a:gd name="T12" fmla="*/ 267511 w 21600"/>
              <a:gd name="T13" fmla="*/ 752475 h 21600"/>
              <a:gd name="T14" fmla="*/ 186443 w 21600"/>
              <a:gd name="T15" fmla="*/ 752475 h 21600"/>
              <a:gd name="T16" fmla="*/ 0 w 21600"/>
              <a:gd name="T17" fmla="*/ 752475 h 21600"/>
              <a:gd name="T18" fmla="*/ 0 w 21600"/>
              <a:gd name="T19" fmla="*/ 401599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tower"/>
          <p:cNvSpPr>
            <a:spLocks noEditPoints="1" noChangeArrowheads="1"/>
          </p:cNvSpPr>
          <p:nvPr/>
        </p:nvSpPr>
        <p:spPr bwMode="auto">
          <a:xfrm>
            <a:off x="2057400" y="1257301"/>
            <a:ext cx="381000" cy="564356"/>
          </a:xfrm>
          <a:custGeom>
            <a:avLst/>
            <a:gdLst>
              <a:gd name="T0" fmla="*/ 0 w 21600"/>
              <a:gd name="T1" fmla="*/ 76084 h 21600"/>
              <a:gd name="T2" fmla="*/ 117546 w 21600"/>
              <a:gd name="T3" fmla="*/ 0 h 21600"/>
              <a:gd name="T4" fmla="*/ 190500 w 21600"/>
              <a:gd name="T5" fmla="*/ 0 h 21600"/>
              <a:gd name="T6" fmla="*/ 381000 w 21600"/>
              <a:gd name="T7" fmla="*/ 0 h 21600"/>
              <a:gd name="T8" fmla="*/ 381000 w 21600"/>
              <a:gd name="T9" fmla="*/ 405814 h 21600"/>
              <a:gd name="T10" fmla="*/ 381000 w 21600"/>
              <a:gd name="T11" fmla="*/ 676391 h 21600"/>
              <a:gd name="T12" fmla="*/ 267511 w 21600"/>
              <a:gd name="T13" fmla="*/ 752475 h 21600"/>
              <a:gd name="T14" fmla="*/ 186443 w 21600"/>
              <a:gd name="T15" fmla="*/ 752475 h 21600"/>
              <a:gd name="T16" fmla="*/ 0 w 21600"/>
              <a:gd name="T17" fmla="*/ 752475 h 21600"/>
              <a:gd name="T18" fmla="*/ 0 w 21600"/>
              <a:gd name="T19" fmla="*/ 401599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tower"/>
          <p:cNvSpPr>
            <a:spLocks noEditPoints="1" noChangeArrowheads="1"/>
          </p:cNvSpPr>
          <p:nvPr/>
        </p:nvSpPr>
        <p:spPr bwMode="auto">
          <a:xfrm>
            <a:off x="6553200" y="2743201"/>
            <a:ext cx="381000" cy="564356"/>
          </a:xfrm>
          <a:custGeom>
            <a:avLst/>
            <a:gdLst>
              <a:gd name="T0" fmla="*/ 0 w 21600"/>
              <a:gd name="T1" fmla="*/ 76084 h 21600"/>
              <a:gd name="T2" fmla="*/ 117546 w 21600"/>
              <a:gd name="T3" fmla="*/ 0 h 21600"/>
              <a:gd name="T4" fmla="*/ 190500 w 21600"/>
              <a:gd name="T5" fmla="*/ 0 h 21600"/>
              <a:gd name="T6" fmla="*/ 381000 w 21600"/>
              <a:gd name="T7" fmla="*/ 0 h 21600"/>
              <a:gd name="T8" fmla="*/ 381000 w 21600"/>
              <a:gd name="T9" fmla="*/ 405814 h 21600"/>
              <a:gd name="T10" fmla="*/ 381000 w 21600"/>
              <a:gd name="T11" fmla="*/ 676391 h 21600"/>
              <a:gd name="T12" fmla="*/ 267511 w 21600"/>
              <a:gd name="T13" fmla="*/ 752475 h 21600"/>
              <a:gd name="T14" fmla="*/ 186443 w 21600"/>
              <a:gd name="T15" fmla="*/ 752475 h 21600"/>
              <a:gd name="T16" fmla="*/ 0 w 21600"/>
              <a:gd name="T17" fmla="*/ 752475 h 21600"/>
              <a:gd name="T18" fmla="*/ 0 w 21600"/>
              <a:gd name="T19" fmla="*/ 401599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tower"/>
          <p:cNvSpPr>
            <a:spLocks noEditPoints="1" noChangeArrowheads="1"/>
          </p:cNvSpPr>
          <p:nvPr/>
        </p:nvSpPr>
        <p:spPr bwMode="auto">
          <a:xfrm>
            <a:off x="8001000" y="2743201"/>
            <a:ext cx="381000" cy="564356"/>
          </a:xfrm>
          <a:custGeom>
            <a:avLst/>
            <a:gdLst>
              <a:gd name="T0" fmla="*/ 0 w 21600"/>
              <a:gd name="T1" fmla="*/ 76084 h 21600"/>
              <a:gd name="T2" fmla="*/ 117546 w 21600"/>
              <a:gd name="T3" fmla="*/ 0 h 21600"/>
              <a:gd name="T4" fmla="*/ 190500 w 21600"/>
              <a:gd name="T5" fmla="*/ 0 h 21600"/>
              <a:gd name="T6" fmla="*/ 381000 w 21600"/>
              <a:gd name="T7" fmla="*/ 0 h 21600"/>
              <a:gd name="T8" fmla="*/ 381000 w 21600"/>
              <a:gd name="T9" fmla="*/ 405814 h 21600"/>
              <a:gd name="T10" fmla="*/ 381000 w 21600"/>
              <a:gd name="T11" fmla="*/ 676391 h 21600"/>
              <a:gd name="T12" fmla="*/ 267511 w 21600"/>
              <a:gd name="T13" fmla="*/ 752475 h 21600"/>
              <a:gd name="T14" fmla="*/ 186443 w 21600"/>
              <a:gd name="T15" fmla="*/ 752475 h 21600"/>
              <a:gd name="T16" fmla="*/ 0 w 21600"/>
              <a:gd name="T17" fmla="*/ 752475 h 21600"/>
              <a:gd name="T18" fmla="*/ 0 w 21600"/>
              <a:gd name="T19" fmla="*/ 401599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6172200" y="2971800"/>
            <a:ext cx="68580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cs typeface="+mn-cs"/>
              </a:rPr>
              <a:t>User Profiles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990600" y="2628900"/>
            <a:ext cx="68580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cs typeface="+mn-cs"/>
              </a:rPr>
              <a:t>User Profiles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1752600" y="2914650"/>
            <a:ext cx="68580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cs typeface="+mn-cs"/>
              </a:rPr>
              <a:t>User Docs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7848600" y="2971800"/>
            <a:ext cx="68580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cs typeface="+mn-cs"/>
              </a:rPr>
              <a:t>Policies</a:t>
            </a: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1981200" y="1543050"/>
            <a:ext cx="68580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cs typeface="+mn-cs"/>
              </a:rPr>
              <a:t>Policies</a:t>
            </a:r>
          </a:p>
        </p:txBody>
      </p:sp>
      <p:pic>
        <p:nvPicPr>
          <p:cNvPr id="25622" name="Picture 23" descr="MCj029091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86101"/>
            <a:ext cx="533400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762000" y="314325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Mia</a:t>
            </a:r>
            <a:r>
              <a:rPr lang="en-US" sz="700">
                <a:cs typeface="+mn-cs"/>
              </a:rPr>
              <a:t> </a:t>
            </a:r>
          </a:p>
        </p:txBody>
      </p:sp>
      <p:pic>
        <p:nvPicPr>
          <p:cNvPr id="25624" name="Picture 25" descr="MCj029091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71551"/>
            <a:ext cx="533400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1828800" y="34290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 dirty="0">
              <a:cs typeface="+mn-cs"/>
            </a:endParaRPr>
          </a:p>
          <a:p>
            <a:pPr algn="ctr">
              <a:defRPr/>
            </a:pPr>
            <a:r>
              <a:rPr lang="en-US" sz="800" dirty="0">
                <a:cs typeface="+mn-cs"/>
              </a:rPr>
              <a:t>MGL 66A-1</a:t>
            </a:r>
          </a:p>
          <a:p>
            <a:pPr algn="ctr">
              <a:defRPr/>
            </a:pPr>
            <a:r>
              <a:rPr lang="en-US" sz="800" dirty="0">
                <a:cs typeface="+mn-cs"/>
              </a:rPr>
              <a:t>(Definitions)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2438400" y="102870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cs typeface="+mn-cs"/>
              </a:rPr>
              <a:t>MGL</a:t>
            </a:r>
          </a:p>
          <a:p>
            <a:pPr algn="ctr">
              <a:defRPr/>
            </a:pPr>
            <a:r>
              <a:rPr lang="en-US" sz="900">
                <a:cs typeface="+mn-cs"/>
              </a:rPr>
              <a:t>Ontology</a:t>
            </a:r>
          </a:p>
        </p:txBody>
      </p:sp>
      <p:pic>
        <p:nvPicPr>
          <p:cNvPr id="25627" name="Picture 28" descr="MCj029091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314700"/>
            <a:ext cx="606425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1524000" y="342900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RFI </a:t>
            </a: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3124200" y="2228850"/>
            <a:ext cx="68580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cs typeface="+mn-cs"/>
              </a:rPr>
              <a:t>Reasoner</a:t>
            </a:r>
          </a:p>
        </p:txBody>
      </p:sp>
      <p:sp>
        <p:nvSpPr>
          <p:cNvPr id="25630" name="computr2"/>
          <p:cNvSpPr>
            <a:spLocks noEditPoints="1" noChangeArrowheads="1"/>
          </p:cNvSpPr>
          <p:nvPr/>
        </p:nvSpPr>
        <p:spPr bwMode="auto">
          <a:xfrm>
            <a:off x="609600" y="2000251"/>
            <a:ext cx="381000" cy="221456"/>
          </a:xfrm>
          <a:custGeom>
            <a:avLst/>
            <a:gdLst>
              <a:gd name="T0" fmla="*/ 190500 w 21600"/>
              <a:gd name="T1" fmla="*/ 0 h 21600"/>
              <a:gd name="T2" fmla="*/ 190500 w 21600"/>
              <a:gd name="T3" fmla="*/ 295275 h 21600"/>
              <a:gd name="T4" fmla="*/ 305611 w 21600"/>
              <a:gd name="T5" fmla="*/ 0 h 21600"/>
              <a:gd name="T6" fmla="*/ 75389 w 21600"/>
              <a:gd name="T7" fmla="*/ 0 h 21600"/>
              <a:gd name="T8" fmla="*/ 75389 w 21600"/>
              <a:gd name="T9" fmla="*/ 158997 h 21600"/>
              <a:gd name="T10" fmla="*/ 305611 w 21600"/>
              <a:gd name="T11" fmla="*/ 158997 h 21600"/>
              <a:gd name="T12" fmla="*/ 75389 w 21600"/>
              <a:gd name="T13" fmla="*/ 79506 h 21600"/>
              <a:gd name="T14" fmla="*/ 305611 w 21600"/>
              <a:gd name="T15" fmla="*/ 79506 h 21600"/>
              <a:gd name="T16" fmla="*/ 332105 w 21600"/>
              <a:gd name="T17" fmla="*/ 215783 h 21600"/>
              <a:gd name="T18" fmla="*/ 48895 w 21600"/>
              <a:gd name="T19" fmla="*/ 215783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computr2"/>
          <p:cNvSpPr>
            <a:spLocks noEditPoints="1" noChangeArrowheads="1"/>
          </p:cNvSpPr>
          <p:nvPr/>
        </p:nvSpPr>
        <p:spPr bwMode="auto">
          <a:xfrm>
            <a:off x="8153400" y="2057401"/>
            <a:ext cx="381000" cy="221456"/>
          </a:xfrm>
          <a:custGeom>
            <a:avLst/>
            <a:gdLst>
              <a:gd name="T0" fmla="*/ 190500 w 21600"/>
              <a:gd name="T1" fmla="*/ 0 h 21600"/>
              <a:gd name="T2" fmla="*/ 190500 w 21600"/>
              <a:gd name="T3" fmla="*/ 295275 h 21600"/>
              <a:gd name="T4" fmla="*/ 305611 w 21600"/>
              <a:gd name="T5" fmla="*/ 0 h 21600"/>
              <a:gd name="T6" fmla="*/ 75389 w 21600"/>
              <a:gd name="T7" fmla="*/ 0 h 21600"/>
              <a:gd name="T8" fmla="*/ 75389 w 21600"/>
              <a:gd name="T9" fmla="*/ 158997 h 21600"/>
              <a:gd name="T10" fmla="*/ 305611 w 21600"/>
              <a:gd name="T11" fmla="*/ 158997 h 21600"/>
              <a:gd name="T12" fmla="*/ 75389 w 21600"/>
              <a:gd name="T13" fmla="*/ 79506 h 21600"/>
              <a:gd name="T14" fmla="*/ 305611 w 21600"/>
              <a:gd name="T15" fmla="*/ 79506 h 21600"/>
              <a:gd name="T16" fmla="*/ 332105 w 21600"/>
              <a:gd name="T17" fmla="*/ 215783 h 21600"/>
              <a:gd name="T18" fmla="*/ 48895 w 21600"/>
              <a:gd name="T19" fmla="*/ 215783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6113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71700"/>
            <a:ext cx="342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114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1"/>
            <a:ext cx="495300" cy="36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34" name="Picture 35" descr="MCj029091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14701"/>
            <a:ext cx="533400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6" name="Rectangle 36"/>
          <p:cNvSpPr>
            <a:spLocks noChangeArrowheads="1"/>
          </p:cNvSpPr>
          <p:nvPr/>
        </p:nvSpPr>
        <p:spPr bwMode="auto">
          <a:xfrm>
            <a:off x="5867400" y="337185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   Maury</a:t>
            </a:r>
            <a:r>
              <a:rPr lang="en-US" sz="700">
                <a:cs typeface="+mn-cs"/>
              </a:rPr>
              <a:t> </a:t>
            </a:r>
          </a:p>
        </p:txBody>
      </p:sp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1143000" y="405765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   RBGuy</a:t>
            </a:r>
            <a:r>
              <a:rPr lang="en-US" sz="700">
                <a:cs typeface="+mn-cs"/>
              </a:rPr>
              <a:t> </a:t>
            </a:r>
          </a:p>
        </p:txBody>
      </p:sp>
      <p:pic>
        <p:nvPicPr>
          <p:cNvPr id="25637" name="Picture 38" descr="MCj029091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32660"/>
            <a:ext cx="685800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7162800" y="4286250"/>
            <a:ext cx="685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cs typeface="+mn-cs"/>
              </a:rPr>
              <a:t>MDCCL</a:t>
            </a:r>
          </a:p>
          <a:p>
            <a:pPr algn="ctr">
              <a:defRPr/>
            </a:pPr>
            <a:r>
              <a:rPr lang="en-US" sz="900">
                <a:cs typeface="+mn-cs"/>
              </a:rPr>
              <a:t>Ontology</a:t>
            </a:r>
          </a:p>
        </p:txBody>
      </p:sp>
      <p:sp>
        <p:nvSpPr>
          <p:cNvPr id="46120" name="Line 40"/>
          <p:cNvSpPr>
            <a:spLocks noChangeShapeType="1"/>
          </p:cNvSpPr>
          <p:nvPr/>
        </p:nvSpPr>
        <p:spPr bwMode="auto">
          <a:xfrm flipV="1">
            <a:off x="609600" y="2228850"/>
            <a:ext cx="2286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>
            <a:off x="990600" y="2171700"/>
            <a:ext cx="8382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 flipH="1">
            <a:off x="1600200" y="2343150"/>
            <a:ext cx="381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23" name="Line 43"/>
          <p:cNvSpPr>
            <a:spLocks noChangeShapeType="1"/>
          </p:cNvSpPr>
          <p:nvPr/>
        </p:nvSpPr>
        <p:spPr bwMode="auto">
          <a:xfrm flipH="1">
            <a:off x="1143000" y="2800350"/>
            <a:ext cx="1524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 flipH="1">
            <a:off x="2209800" y="2400300"/>
            <a:ext cx="152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 flipH="1">
            <a:off x="1981200" y="3086100"/>
            <a:ext cx="152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26" name="Line 46"/>
          <p:cNvSpPr>
            <a:spLocks noChangeShapeType="1"/>
          </p:cNvSpPr>
          <p:nvPr/>
        </p:nvSpPr>
        <p:spPr bwMode="auto">
          <a:xfrm flipH="1">
            <a:off x="1752600" y="3600450"/>
            <a:ext cx="762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27" name="Line 47"/>
          <p:cNvSpPr>
            <a:spLocks noChangeShapeType="1"/>
          </p:cNvSpPr>
          <p:nvPr/>
        </p:nvSpPr>
        <p:spPr bwMode="auto">
          <a:xfrm flipH="1" flipV="1">
            <a:off x="1828800" y="108585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28" name="Line 48"/>
          <p:cNvSpPr>
            <a:spLocks noChangeShapeType="1"/>
          </p:cNvSpPr>
          <p:nvPr/>
        </p:nvSpPr>
        <p:spPr bwMode="auto">
          <a:xfrm flipH="1" flipV="1">
            <a:off x="2209800" y="62865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 flipV="1">
            <a:off x="2286000" y="742950"/>
            <a:ext cx="3810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30" name="Line 50"/>
          <p:cNvSpPr>
            <a:spLocks noChangeShapeType="1"/>
          </p:cNvSpPr>
          <p:nvPr/>
        </p:nvSpPr>
        <p:spPr bwMode="auto">
          <a:xfrm flipV="1">
            <a:off x="2286000" y="1200150"/>
            <a:ext cx="4572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>
            <a:off x="2971800" y="2171700"/>
            <a:ext cx="3810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32" name="Line 52"/>
          <p:cNvSpPr>
            <a:spLocks noChangeShapeType="1"/>
          </p:cNvSpPr>
          <p:nvPr/>
        </p:nvSpPr>
        <p:spPr bwMode="auto">
          <a:xfrm>
            <a:off x="3733800" y="228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 flipH="1">
            <a:off x="6858000" y="2571750"/>
            <a:ext cx="1524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34" name="Line 54"/>
          <p:cNvSpPr>
            <a:spLocks noChangeShapeType="1"/>
          </p:cNvSpPr>
          <p:nvPr/>
        </p:nvSpPr>
        <p:spPr bwMode="auto">
          <a:xfrm flipH="1">
            <a:off x="6324600" y="3143250"/>
            <a:ext cx="1524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35" name="Line 55"/>
          <p:cNvSpPr>
            <a:spLocks noChangeShapeType="1"/>
          </p:cNvSpPr>
          <p:nvPr/>
        </p:nvSpPr>
        <p:spPr bwMode="auto">
          <a:xfrm>
            <a:off x="7924800" y="2571750"/>
            <a:ext cx="1524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36" name="Line 56"/>
          <p:cNvSpPr>
            <a:spLocks noChangeShapeType="1"/>
          </p:cNvSpPr>
          <p:nvPr/>
        </p:nvSpPr>
        <p:spPr bwMode="auto">
          <a:xfrm flipH="1">
            <a:off x="7696200" y="3143250"/>
            <a:ext cx="3810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37" name="Line 57"/>
          <p:cNvSpPr>
            <a:spLocks noChangeShapeType="1"/>
          </p:cNvSpPr>
          <p:nvPr/>
        </p:nvSpPr>
        <p:spPr bwMode="auto">
          <a:xfrm>
            <a:off x="8153400" y="31432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38" name="Line 58"/>
          <p:cNvSpPr>
            <a:spLocks noChangeShapeType="1"/>
          </p:cNvSpPr>
          <p:nvPr/>
        </p:nvSpPr>
        <p:spPr bwMode="auto">
          <a:xfrm flipH="1">
            <a:off x="7924800" y="314325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39" name="Line 59"/>
          <p:cNvSpPr>
            <a:spLocks noChangeShapeType="1"/>
          </p:cNvSpPr>
          <p:nvPr/>
        </p:nvSpPr>
        <p:spPr bwMode="auto">
          <a:xfrm>
            <a:off x="8077200" y="1943100"/>
            <a:ext cx="152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40" name="Line 60"/>
          <p:cNvSpPr>
            <a:spLocks noChangeShapeType="1"/>
          </p:cNvSpPr>
          <p:nvPr/>
        </p:nvSpPr>
        <p:spPr bwMode="auto">
          <a:xfrm flipH="1">
            <a:off x="8077200" y="2228850"/>
            <a:ext cx="152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41" name="Line 61"/>
          <p:cNvSpPr>
            <a:spLocks noChangeShapeType="1"/>
          </p:cNvSpPr>
          <p:nvPr/>
        </p:nvSpPr>
        <p:spPr bwMode="auto">
          <a:xfrm>
            <a:off x="594360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42" name="Line 62"/>
          <p:cNvSpPr>
            <a:spLocks noChangeShapeType="1"/>
          </p:cNvSpPr>
          <p:nvPr/>
        </p:nvSpPr>
        <p:spPr bwMode="auto">
          <a:xfrm>
            <a:off x="6096000" y="2286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43" name="Line 63"/>
          <p:cNvSpPr>
            <a:spLocks noChangeShapeType="1"/>
          </p:cNvSpPr>
          <p:nvPr/>
        </p:nvSpPr>
        <p:spPr bwMode="auto">
          <a:xfrm flipH="1" flipV="1">
            <a:off x="2209800" y="182880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5663" name="Picture 64" descr="MCj0441456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51" name="AutoShape 71"/>
          <p:cNvSpPr>
            <a:spLocks noChangeArrowheads="1"/>
          </p:cNvSpPr>
          <p:nvPr/>
        </p:nvSpPr>
        <p:spPr bwMode="auto">
          <a:xfrm>
            <a:off x="1524000" y="742950"/>
            <a:ext cx="533400" cy="3429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68" name="tower"/>
          <p:cNvSpPr>
            <a:spLocks noEditPoints="1" noChangeArrowheads="1"/>
          </p:cNvSpPr>
          <p:nvPr/>
        </p:nvSpPr>
        <p:spPr bwMode="auto">
          <a:xfrm>
            <a:off x="1371600" y="1428751"/>
            <a:ext cx="381000" cy="564356"/>
          </a:xfrm>
          <a:custGeom>
            <a:avLst/>
            <a:gdLst>
              <a:gd name="T0" fmla="*/ 0 w 21600"/>
              <a:gd name="T1" fmla="*/ 76084 h 21600"/>
              <a:gd name="T2" fmla="*/ 117546 w 21600"/>
              <a:gd name="T3" fmla="*/ 0 h 21600"/>
              <a:gd name="T4" fmla="*/ 190500 w 21600"/>
              <a:gd name="T5" fmla="*/ 0 h 21600"/>
              <a:gd name="T6" fmla="*/ 381000 w 21600"/>
              <a:gd name="T7" fmla="*/ 0 h 21600"/>
              <a:gd name="T8" fmla="*/ 381000 w 21600"/>
              <a:gd name="T9" fmla="*/ 405814 h 21600"/>
              <a:gd name="T10" fmla="*/ 381000 w 21600"/>
              <a:gd name="T11" fmla="*/ 676391 h 21600"/>
              <a:gd name="T12" fmla="*/ 267511 w 21600"/>
              <a:gd name="T13" fmla="*/ 752475 h 21600"/>
              <a:gd name="T14" fmla="*/ 186443 w 21600"/>
              <a:gd name="T15" fmla="*/ 752475 h 21600"/>
              <a:gd name="T16" fmla="*/ 0 w 21600"/>
              <a:gd name="T17" fmla="*/ 752475 h 21600"/>
              <a:gd name="T18" fmla="*/ 0 w 21600"/>
              <a:gd name="T19" fmla="*/ 401599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3" name="Rectangle 73"/>
          <p:cNvSpPr>
            <a:spLocks noChangeArrowheads="1"/>
          </p:cNvSpPr>
          <p:nvPr/>
        </p:nvSpPr>
        <p:spPr bwMode="auto">
          <a:xfrm>
            <a:off x="1143000" y="1714500"/>
            <a:ext cx="68580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cs typeface="+mn-cs"/>
              </a:rPr>
              <a:t>Org. Admin.</a:t>
            </a:r>
          </a:p>
        </p:txBody>
      </p:sp>
      <p:sp>
        <p:nvSpPr>
          <p:cNvPr id="46154" name="Line 74"/>
          <p:cNvSpPr>
            <a:spLocks noChangeShapeType="1"/>
          </p:cNvSpPr>
          <p:nvPr/>
        </p:nvSpPr>
        <p:spPr bwMode="auto">
          <a:xfrm flipH="1" flipV="1">
            <a:off x="1752600" y="1943100"/>
            <a:ext cx="152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55" name="Line 75"/>
          <p:cNvSpPr>
            <a:spLocks noChangeShapeType="1"/>
          </p:cNvSpPr>
          <p:nvPr/>
        </p:nvSpPr>
        <p:spPr bwMode="auto">
          <a:xfrm flipH="1" flipV="1">
            <a:off x="1066800" y="1314450"/>
            <a:ext cx="3810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5672" name="Picture 76" descr="MCj0431585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15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57" name="Rectangle 77"/>
          <p:cNvSpPr>
            <a:spLocks noChangeArrowheads="1"/>
          </p:cNvSpPr>
          <p:nvPr/>
        </p:nvSpPr>
        <p:spPr bwMode="auto">
          <a:xfrm>
            <a:off x="609600" y="114300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cs typeface="+mn-cs"/>
              </a:rPr>
              <a:t>Certified</a:t>
            </a:r>
          </a:p>
          <a:p>
            <a:pPr algn="ctr">
              <a:defRPr/>
            </a:pPr>
            <a:r>
              <a:rPr lang="en-US" sz="900">
                <a:cs typeface="+mn-cs"/>
              </a:rPr>
              <a:t>List</a:t>
            </a:r>
          </a:p>
        </p:txBody>
      </p:sp>
      <p:sp>
        <p:nvSpPr>
          <p:cNvPr id="46158" name="Rectangle 78"/>
          <p:cNvSpPr>
            <a:spLocks noChangeArrowheads="1"/>
          </p:cNvSpPr>
          <p:nvPr/>
        </p:nvSpPr>
        <p:spPr bwMode="auto">
          <a:xfrm>
            <a:off x="1447800" y="857250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MGL</a:t>
            </a:r>
          </a:p>
          <a:p>
            <a:pPr algn="ctr">
              <a:defRPr/>
            </a:pPr>
            <a:r>
              <a:rPr lang="en-US" sz="800">
                <a:cs typeface="+mn-cs"/>
              </a:rPr>
              <a:t>6-172</a:t>
            </a:r>
          </a:p>
        </p:txBody>
      </p:sp>
      <p:pic>
        <p:nvPicPr>
          <p:cNvPr id="77" name="Picture 4" descr="droppedImage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34" y="4677925"/>
            <a:ext cx="756995" cy="3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46" y="4630311"/>
            <a:ext cx="691933" cy="46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 descr="M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2" y="4660107"/>
            <a:ext cx="700583" cy="3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5943600" y="0"/>
            <a:ext cx="29718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Context Data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6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Computing Law</a:t>
            </a:r>
            <a:endParaRPr lang="en-US" sz="36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369165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147289"/>
              </p:ext>
            </p:extLst>
          </p:nvPr>
        </p:nvGraphicFramePr>
        <p:xfrm>
          <a:off x="457200" y="568476"/>
          <a:ext cx="8229600" cy="4026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7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Jurisdiction:  Zip Code &amp; Legal Code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508406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7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Impact of Availability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334375"/>
              </p:ext>
            </p:extLst>
          </p:nvPr>
        </p:nvGraphicFramePr>
        <p:xfrm>
          <a:off x="597647" y="1547534"/>
          <a:ext cx="8089153" cy="2721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6290236" y="4437530"/>
            <a:ext cx="2091765" cy="4370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3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Collaborative Government</a:t>
            </a:r>
            <a:endParaRPr lang="en-US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7352"/>
              </p:ext>
            </p:extLst>
          </p:nvPr>
        </p:nvGraphicFramePr>
        <p:xfrm>
          <a:off x="1123899" y="1221619"/>
          <a:ext cx="6920895" cy="303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28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90236" y="4437530"/>
            <a:ext cx="2091765" cy="4370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Philosophy</a:t>
            </a:r>
            <a:endParaRPr lang="en-US" dirty="0"/>
          </a:p>
        </p:txBody>
      </p:sp>
      <p:pic>
        <p:nvPicPr>
          <p:cNvPr id="8" name="Picture 7" descr="Screen Shot 2014-02-19 at 11.56.5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47" y="1221619"/>
            <a:ext cx="1834694" cy="13909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5690" y="1253599"/>
            <a:ext cx="1345382" cy="1358972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572" y="2890762"/>
            <a:ext cx="1587500" cy="13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3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Blur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977930"/>
              </p:ext>
            </p:extLst>
          </p:nvPr>
        </p:nvGraphicFramePr>
        <p:xfrm>
          <a:off x="457200" y="956991"/>
          <a:ext cx="8229600" cy="3651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Automating Pre-existing Legal Process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644982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810004">
            <a:off x="2805412" y="2086335"/>
            <a:ext cx="44626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NOT BLUR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Thank you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0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5CC2-355E-4702-AEBE-1DA38E428365}" type="slidenum">
              <a:rPr lang="en-US"/>
              <a:pPr/>
              <a:t>31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24003059"/>
              </p:ext>
            </p:extLst>
          </p:nvPr>
        </p:nvGraphicFramePr>
        <p:xfrm>
          <a:off x="460375" y="969547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1" y="4051347"/>
            <a:ext cx="575525" cy="557213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wgHBgkIBwgKCgkLDRYPDQwMDRsUFRAWIB0iIiAdHx8kKDQsJCYxJx8fLT0tMTU3Ojo6Iys/RD84QzQ5OjcBCgoKDQwNGg8PGjclHyU3Nzc3Nzc3Nzc3Nzc3Nzc3Nzc3Nzc3Nzc3Nzc3Nzc3Nzc3Nzc3Nzc3Nzc3Nzc3Nzc3N//AABEIAEUAhgMBEQACEQEDEQH/xAAcAAACAwEBAQEAAAAAAAAAAAAHCAAFBgEDBAL/xAA4EAAAAwMJBgUDAwUAAAAAAAAAAQIDBAUGBxExMzZyc7E0cXSys8ESMjVUgxMXkyHR0iVEYWSk/8QAGgEAAwEBAQEAAAAAAAAAAAAAAAQGAgEFA//EACgRAQABAgYBAwQDAAAAAAAAAAABAjEDBDIzQfBRERMUEiFSkQVhsf/aAAwDAQACEQMRAD8AyoRVK7kVe6E8QXcbo1QXzWzUPjewXhPQN8J6LlnR5E7giqZuv5B3yhOcrkUN0aoL5vYq7zA7Pmxt8tWgamyfpvBaWVkjCQShUzdpJvL6QvGvpqG8PXBTObFXeYG6L+kvvDtOUw1NnhUaoLcjyluCSnm7UTa30h+5p01D6YeqCme2Ku8ja+7G3y1aBmbPCi8FpZWSMJBJUzd+gOIAIAIAIALuRV7oTxBdxujVBfNbNQ+N7BeE9A3wnouWdHkTuCKpm6/kHfKE5yuRQ3Rqgvm9irvMDs+bG3y1aBqbJ+m8FpZWSMJBKFTN2km8vpC8a+mobw9cFM5sVd5gcYgyW3h7yyZlStoyWlJf5MjINTZ4VM+lUTIMJm5lL4SpdmFXuEhb2qnt/PwPK8kZIuNwiUro/PzBkl3ZePxKS2IzKlBkX6bzG6MOqKvWS+ZzeFiYU003E17Sa3dqhJUqUhRFvoH3mzy4uCrObeUpISRuzvSRF/cJCvtVPcn+QwPW79fbmUntmH50g9qpz5+B5T7cyk9sw/OkHtVD5+B5T7cyk9sw/OkHtVD5+B5T7cyk9sw/OkHtVD5+B5ZIfM6u5FXuhPEF3G6NUF81s1D43sF4T0DfCei5Z0eRO4Iqmbr+Qd8oTnK5FDdGqC+b2Ku8wOz5sbfLVoGpsn6bwWllZIwkEoVM3aSby+kLxr6ahvD1wUzmxV3mB2atEMWS2rQ6EISalHRTQRBt4DPlLmTZl6j/AM7X+IA+iHyqgkSfGbo5Pn1W7Snwp+isqaCpP9TKiogBctFpZoNa/KkjMzoqIAZgpwpKmRGUT/Q/9Zr/ABGPco8m/g5j8f8AH0w6Wcn4m+snJxf/AKrw1MyQj6DRNNBGdZpIqiMEV0zPpEsV5XGop+qqPs0A2XQAQALIEVSu5FXuhPEF3G6NUF81s1D43sF4T0DfCei5Z0eRO4Iqmbr+Qd8oTnK5FDdGqC+b2Ku8wOz5sbfLVoGpsn6bwWllZIwkEoVM3aSby+kLxr6ahvD1wUzmxV3mBvivpb5kL5TDbwAATUW4AaOb69zh8nIoAF9+2Nvlq0HJs7F4LSyskYSCSpm7STe30heNfTUPph6oK5zYq7yPBVBpPugCABZAiqV3Iq90J4gu43RqgvmtmofG9gvCegb4T0XLOjyJ3BFUzdfyDvlCc5XIobo1QXzexV3mB2fNjb5atA1Nk/TeC0srJGEglCpm7STeX0heNfTUN4euCmc2Ku8wN8V9LfMhfKYbeAACai3ADRzfXucPk5FAAvvuxt8tWg5NnYvBaWVkjCQSVM3aSb2+kLxr6ah9MPVBXObFXeR4KoNJ90AQALIEVSu5FXuhPEF3G6NUF81s1D43IzYrIipPwnoG09BeUSdjnhL+ixKr2jT9gn9NXhSTj4X5R+15IqCRZ2lZC2zxCn9kyQ1M1NGjstKUl4FVmZDVFMxVH2fDM42HVg1RFUfv+xne9jb5atAzNnh03gtLKyRhIJQqZu0k3l9IXjX01DeHrgpnNirvMDfFfS3zIXymG3gAAmotwA0c317nD5ORQAL77sbfLVoOTZ2LwWllZIwkElTN2km9vpC8a+mofTD1QVzmxV3keCqDSfdAEACyBFUruRV7oTxBdxujVBfNbNQ/0UkG08lBACUEAPJ82Nvlq0HJs7TctDKyRhIJQqZu0k3l9IXjX01DeHrgpnNirvMDfFfS3zIXymG3gAAmotwA0c317nD5ORQAL77sbfLVoOTZ2LwWllZIwkElTN2km9vpC8a+mofTD1QVzmxV3keCqDSfdAEACyBFUruRV7oTxBdxujVBfNbNRgA2nkAEAHi+bG3y1aDk2dpvBaGVkjCQShUzdpJvL6QvGvpqG8PXBTObFXeYG+K+lvmQvlMNvAABNRbgBo5vr3OHycigAX33Y2+WrQcmzsXgtLKyRhIJKmbtJN7fSF419NQ+mHqgrnNirvI8FUGk+6AIAFkCKpXcir3QniC7jdGqC+a2ajABtPIAIAPF82Nvlq0HJs7TeC0MrJGEglCpm7STeX0heNfTUN4euCmc2Ku8wN8V9LfMhfKYbeAACai3ADRzfXucPk5FAAvvuxt8tWg5NnYvBaWVkjCQSVM3aSb2+kLxr6ah9MPVBXObFXeR4KoNJ90AQAf/2Q=="/>
          <p:cNvSpPr>
            <a:spLocks noChangeAspect="1" noChangeArrowheads="1"/>
          </p:cNvSpPr>
          <p:nvPr/>
        </p:nvSpPr>
        <p:spPr bwMode="auto">
          <a:xfrm>
            <a:off x="155575" y="-194072"/>
            <a:ext cx="1066800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EUAhgMBEQACEQEDEQH/xAAcAAACAwEBAQEAAAAAAAAAAAAHCAAFBgEDBAL/xAA4EAAAAwMJBgUDAwUAAAAAAAAAAQIDBAUGBxExMzZyc7E0cXSys8ESMjVUgxMXkyHR0iVEYWSk/8QAGgEAAwEBAQEAAAAAAAAAAAAAAAQGAgEFA//EACgRAQABAgYBAwQDAAAAAAAAAAABAjEDBDIzQfBRERMUEiFSkQVhsf/aAAwDAQACEQMRAD8AyoRVK7kVe6E8QXcbo1QXzWzUPjewXhPQN8J6LlnR5E7giqZuv5B3yhOcrkUN0aoL5vYq7zA7Pmxt8tWgamyfpvBaWVkjCQShUzdpJvL6QvGvpqG8PXBTObFXeYG6L+kvvDtOUw1NnhUaoLcjyluCSnm7UTa30h+5p01D6YeqCme2Ku8ja+7G3y1aBmbPCi8FpZWSMJBJUzd+gOIAIAIAIALuRV7oTxBdxujVBfNbNQ+N7BeE9A3wnouWdHkTuCKpm6/kHfKE5yuRQ3Rqgvm9irvMDs+bG3y1aBqbJ+m8FpZWSMJBKFTN2km8vpC8a+mobw9cFM5sVd5gcYgyW3h7yyZlStoyWlJf5MjINTZ4VM+lUTIMJm5lL4SpdmFXuEhb2qnt/PwPK8kZIuNwiUro/PzBkl3ZePxKS2IzKlBkX6bzG6MOqKvWS+ZzeFiYU003E17Sa3dqhJUqUhRFvoH3mzy4uCrObeUpISRuzvSRF/cJCvtVPcn+QwPW79fbmUntmH50g9qpz5+B5T7cyk9sw/OkHtVD5+B5T7cyk9sw/OkHtVD5+B5T7cyk9sw/OkHtVD5+B5ZIfM6u5FXuhPEF3G6NUF81s1D43sF4T0DfCei5Z0eRO4Iqmbr+Qd8oTnK5FDdGqC+b2Ku8wOz5sbfLVoGpsn6bwWllZIwkEoVM3aSby+kLxr6ahvD1wUzmxV3mB2atEMWS2rQ6EISalHRTQRBt4DPlLmTZl6j/AM7X+IA+iHyqgkSfGbo5Pn1W7Snwp+isqaCpP9TKiogBctFpZoNa/KkjMzoqIAZgpwpKmRGUT/Q/9Zr/ABGPco8m/g5j8f8AH0w6Wcn4m+snJxf/AKrw1MyQj6DRNNBGdZpIqiMEV0zPpEsV5XGop+qqPs0A2XQAQALIEVSu5FXuhPEF3G6NUF81s1D43sF4T0DfCei5Z0eRO4Iqmbr+Qd8oTnK5FDdGqC+b2Ku8wOz5sbfLVoGpsn6bwWllZIwkEoVM3aSby+kLxr6ahvD1wUzmxV3mBvivpb5kL5TDbwAATUW4AaOb69zh8nIoAF9+2Nvlq0HJs7F4LSyskYSCSpm7STe30heNfTUPph6oK5zYq7yPBVBpPugCABZAiqV3Iq90J4gu43RqgvmtmofG9gvCegb4T0XLOjyJ3BFUzdfyDvlCc5XIobo1QXzexV3mB2fNjb5atA1Nk/TeC0srJGEglCpm7STeX0heNfTUN4euCmc2Ku8wN8V9LfMhfKYbeAACai3ADRzfXucPk5FAAvvuxt8tWg5NnYvBaWVkjCQSVM3aSb2+kLxr6ah9MPVBXObFXeR4KoNJ90AQALIEVSu5FXuhPEF3G6NUF81s1D43IzYrIipPwnoG09BeUSdjnhL+ixKr2jT9gn9NXhSTj4X5R+15IqCRZ2lZC2zxCn9kyQ1M1NGjstKUl4FVmZDVFMxVH2fDM42HVg1RFUfv+xne9jb5atAzNnh03gtLKyRhIJQqZu0k3l9IXjX01DeHrgpnNirvMDfFfS3zIXymG3gAAmotwA0c317nD5ORQAL77sbfLVoOTZ2LwWllZIwkElTN2km9vpC8a+mofTD1QVzmxV3keCqDSfdAEACyBFUruRV7oTxBdxujVBfNbNQ/0UkG08lBACUEAPJ82Nvlq0HJs7TctDKyRhIJQqZu0k3l9IXjX01DeHrgpnNirvMDfFfS3zIXymG3gAAmotwA0c317nD5ORQAL77sbfLVoOTZ2LwWllZIwkElTN2km9vpC8a+mofTD1QVzmxV3keCqDSfdAEACyBFUruRV7oTxBdxujVBfNbNRgA2nkAEAHi+bG3y1aDk2dpvBaGVkjCQShUzdpJvL6QvGvpqG8PXBTObFXeYG+K+lvmQvlMNvAABNRbgBo5vr3OHycigAX33Y2+WrQcmzsXgtLKyRhIJKmbtJN7fSF419NQ+mHqgrnNirvI8FUGk+6AIAFkCKpXcir3QniC7jdGqC+a2ajABtPIAIAPF82Nvlq0HJs7TeC0MrJGEglCpm7STeX0heNfTUN4euCmc2Ku8wN8V9LfMhfKYbeAACai3ADRzfXucPk5FAAvvuxt8tWg5NnYvBaWVkjCQSVM3aSb2+kLxr6ah9MPVBXObFXeR4KoNJ90AQAf/2Q=="/>
          <p:cNvSpPr>
            <a:spLocks noChangeAspect="1" noChangeArrowheads="1"/>
          </p:cNvSpPr>
          <p:nvPr/>
        </p:nvSpPr>
        <p:spPr bwMode="auto">
          <a:xfrm>
            <a:off x="307975" y="-79772"/>
            <a:ext cx="1066800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wgHBgkIBwgKCgkLDRYPDQwMDRsUFRAWIB0iIiAdHx8kKDQsJCYxJx8fLT0tMTU3Ojo6Iys/RD84QzQ5OjcBCgoKDQwNGg8PGjclHyU3Nzc3Nzc3Nzc3Nzc3Nzc3Nzc3Nzc3Nzc3Nzc3Nzc3Nzc3Nzc3Nzc3Nzc3Nzc3Nzc3N//AABEIAEUAhgMBEQACEQEDEQH/xAAcAAACAwEBAQEAAAAAAAAAAAAHCAAFBgEDBAL/xAA4EAAAAwMJBgUDAwUAAAAAAAAAAQIDBAUGBxExMzZyc7E0cXSys8ESMjVUgxMXkyHR0iVEYWSk/8QAGgEAAwEBAQEAAAAAAAAAAAAAAAQGAgEFA//EACgRAQABAgYBAwQDAAAAAAAAAAABAjEDBDIzQfBRERMUEiFSkQVhsf/aAAwDAQACEQMRAD8AyoRVK7kVe6E8QXcbo1QXzWzUPjewXhPQN8J6LlnR5E7giqZuv5B3yhOcrkUN0aoL5vYq7zA7Pmxt8tWgamyfpvBaWVkjCQShUzdpJvL6QvGvpqG8PXBTObFXeYG6L+kvvDtOUw1NnhUaoLcjyluCSnm7UTa30h+5p01D6YeqCme2Ku8ja+7G3y1aBmbPCi8FpZWSMJBJUzd+gOIAIAIAIALuRV7oTxBdxujVBfNbNQ+N7BeE9A3wnouWdHkTuCKpm6/kHfKE5yuRQ3Rqgvm9irvMDs+bG3y1aBqbJ+m8FpZWSMJBKFTN2km8vpC8a+mobw9cFM5sVd5gcYgyW3h7yyZlStoyWlJf5MjINTZ4VM+lUTIMJm5lL4SpdmFXuEhb2qnt/PwPK8kZIuNwiUro/PzBkl3ZePxKS2IzKlBkX6bzG6MOqKvWS+ZzeFiYU003E17Sa3dqhJUqUhRFvoH3mzy4uCrObeUpISRuzvSRF/cJCvtVPcn+QwPW79fbmUntmH50g9qpz5+B5T7cyk9sw/OkHtVD5+B5T7cyk9sw/OkHtVD5+B5T7cyk9sw/OkHtVD5+B5ZIfM6u5FXuhPEF3G6NUF81s1D43sF4T0DfCei5Z0eRO4Iqmbr+Qd8oTnK5FDdGqC+b2Ku8wOz5sbfLVoGpsn6bwWllZIwkEoVM3aSby+kLxr6ahvD1wUzmxV3mB2atEMWS2rQ6EISalHRTQRBt4DPlLmTZl6j/AM7X+IA+iHyqgkSfGbo5Pn1W7Snwp+isqaCpP9TKiogBctFpZoNa/KkjMzoqIAZgpwpKmRGUT/Q/9Zr/ABGPco8m/g5j8f8AH0w6Wcn4m+snJxf/AKrw1MyQj6DRNNBGdZpIqiMEV0zPpEsV5XGop+qqPs0A2XQAQALIEVSu5FXuhPEF3G6NUF81s1D43sF4T0DfCei5Z0eRO4Iqmbr+Qd8oTnK5FDdGqC+b2Ku8wOz5sbfLVoGpsn6bwWllZIwkEoVM3aSby+kLxr6ahvD1wUzmxV3mBvivpb5kL5TDbwAATUW4AaOb69zh8nIoAF9+2Nvlq0HJs7F4LSyskYSCSpm7STe30heNfTUPph6oK5zYq7yPBVBpPugCABZAiqV3Iq90J4gu43RqgvmtmofG9gvCegb4T0XLOjyJ3BFUzdfyDvlCc5XIobo1QXzexV3mB2fNjb5atA1Nk/TeC0srJGEglCpm7STeX0heNfTUN4euCmc2Ku8wN8V9LfMhfKYbeAACai3ADRzfXucPk5FAAvvuxt8tWg5NnYvBaWVkjCQSVM3aSb2+kLxr6ah9MPVBXObFXeR4KoNJ90AQALIEVSu5FXuhPEF3G6NUF81s1D43IzYrIipPwnoG09BeUSdjnhL+ixKr2jT9gn9NXhSTj4X5R+15IqCRZ2lZC2zxCn9kyQ1M1NGjstKUl4FVmZDVFMxVH2fDM42HVg1RFUfv+xne9jb5atAzNnh03gtLKyRhIJQqZu0k3l9IXjX01DeHrgpnNirvMDfFfS3zIXymG3gAAmotwA0c317nD5ORQAL77sbfLVoOTZ2LwWllZIwkElTN2km9vpC8a+mofTD1QVzmxV3keCqDSfdAEACyBFUruRV7oTxBdxujVBfNbNQ/0UkG08lBACUEAPJ82Nvlq0HJs7TctDKyRhIJQqZu0k3l9IXjX01DeHrgpnNirvMDfFfS3zIXymG3gAAmotwA0c317nD5ORQAL77sbfLVoOTZ2LwWllZIwkElTN2km9vpC8a+mofTD1QVzmxV3keCqDSfdAEACyBFUruRV7oTxBdxujVBfNbNRgA2nkAEAHi+bG3y1aDk2dpvBaGVkjCQShUzdpJvL6QvGvpqG8PXBTObFXeYG+K+lvmQvlMNvAABNRbgBo5vr3OHycigAX33Y2+WrQcmzsXgtLKyRhIJKmbtJN7fSF419NQ+mHqgrnNirvI8FUGk+6AIAFkCKpXcir3QniC7jdGqC+a2ajABtPIAIAPF82Nvlq0HJs7TeC0MrJGEglCpm7STeX0heNfTUN4euCmc2Ku8wN8V9LfMhfKYbeAACai3ADRzfXucPk5FAAvvuxt8tWg5NnYvBaWVkjCQSVM3aSb2+kLxr6ah9MPVBXObFXeR4KoNJ90AQAf/2Q=="/>
          <p:cNvSpPr>
            <a:spLocks noChangeAspect="1" noChangeArrowheads="1"/>
          </p:cNvSpPr>
          <p:nvPr/>
        </p:nvSpPr>
        <p:spPr bwMode="auto">
          <a:xfrm>
            <a:off x="460375" y="34528"/>
            <a:ext cx="1066800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wgHBgkIBwgKCgkLDRYPDQwMDRsUFRAWIB0iIiAdHx8kKDQsJCYxJx8fLT0tMTU3Ojo6Iys/RD84QzQ5OjcBCgoKDQwNGg8PGjclHyU3Nzc3Nzc3Nzc3Nzc3Nzc3Nzc3Nzc3Nzc3Nzc3Nzc3Nzc3Nzc3Nzc3Nzc3Nzc3Nzc3N//AABEIAEUAhgMBEQACEQEDEQH/xAAcAAACAwEBAQEAAAAAAAAAAAAHCAAFBgEDBAL/xAA4EAAAAwMJBgUDAwUAAAAAAAAAAQIDBAUGBxExMzZyc7E0cXSys8ESMjVUgxMXkyHR0iVEYWSk/8QAGgEAAwEBAQEAAAAAAAAAAAAAAAQGAgEFA//EACgRAQABAgYBAwQDAAAAAAAAAAABAjEDBDIzQfBRERMUEiFSkQVhsf/aAAwDAQACEQMRAD8AyoRVK7kVe6E8QXcbo1QXzWzUPjewXhPQN8J6LlnR5E7giqZuv5B3yhOcrkUN0aoL5vYq7zA7Pmxt8tWgamyfpvBaWVkjCQShUzdpJvL6QvGvpqG8PXBTObFXeYG6L+kvvDtOUw1NnhUaoLcjyluCSnm7UTa30h+5p01D6YeqCme2Ku8ja+7G3y1aBmbPCi8FpZWSMJBJUzd+gOIAIAIAIALuRV7oTxBdxujVBfNbNQ+N7BeE9A3wnouWdHkTuCKpm6/kHfKE5yuRQ3Rqgvm9irvMDs+bG3y1aBqbJ+m8FpZWSMJBKFTN2km8vpC8a+mobw9cFM5sVd5gcYgyW3h7yyZlStoyWlJf5MjINTZ4VM+lUTIMJm5lL4SpdmFXuEhb2qnt/PwPK8kZIuNwiUro/PzBkl3ZePxKS2IzKlBkX6bzG6MOqKvWS+ZzeFiYU003E17Sa3dqhJUqUhRFvoH3mzy4uCrObeUpISRuzvSRF/cJCvtVPcn+QwPW79fbmUntmH50g9qpz5+B5T7cyk9sw/OkHtVD5+B5T7cyk9sw/OkHtVD5+B5T7cyk9sw/OkHtVD5+B5ZIfM6u5FXuhPEF3G6NUF81s1D43sF4T0DfCei5Z0eRO4Iqmbr+Qd8oTnK5FDdGqC+b2Ku8wOz5sbfLVoGpsn6bwWllZIwkEoVM3aSby+kLxr6ahvD1wUzmxV3mB2atEMWS2rQ6EISalHRTQRBt4DPlLmTZl6j/AM7X+IA+iHyqgkSfGbo5Pn1W7Snwp+isqaCpP9TKiogBctFpZoNa/KkjMzoqIAZgpwpKmRGUT/Q/9Zr/ABGPco8m/g5j8f8AH0w6Wcn4m+snJxf/AKrw1MyQj6DRNNBGdZpIqiMEV0zPpEsV5XGop+qqPs0A2XQAQALIEVSu5FXuhPEF3G6NUF81s1D43sF4T0DfCei5Z0eRO4Iqmbr+Qd8oTnK5FDdGqC+b2Ku8wOz5sbfLVoGpsn6bwWllZIwkEoVM3aSby+kLxr6ahvD1wUzmxV3mBvivpb5kL5TDbwAATUW4AaOb69zh8nIoAF9+2Nvlq0HJs7F4LSyskYSCSpm7STe30heNfTUPph6oK5zYq7yPBVBpPugCABZAiqV3Iq90J4gu43RqgvmtmofG9gvCegb4T0XLOjyJ3BFUzdfyDvlCc5XIobo1QXzexV3mB2fNjb5atA1Nk/TeC0srJGEglCpm7STeX0heNfTUN4euCmc2Ku8wN8V9LfMhfKYbeAACai3ADRzfXucPk5FAAvvuxt8tWg5NnYvBaWVkjCQSVM3aSb2+kLxr6ah9MPVBXObFXeR4KoNJ90AQALIEVSu5FXuhPEF3G6NUF81s1D43IzYrIipPwnoG09BeUSdjnhL+ixKr2jT9gn9NXhSTj4X5R+15IqCRZ2lZC2zxCn9kyQ1M1NGjstKUl4FVmZDVFMxVH2fDM42HVg1RFUfv+xne9jb5atAzNnh03gtLKyRhIJQqZu0k3l9IXjX01DeHrgpnNirvMDfFfS3zIXymG3gAAmotwA0c317nD5ORQAL77sbfLVoOTZ2LwWllZIwkElTN2km9vpC8a+mofTD1QVzmxV3keCqDSfdAEACyBFUruRV7oTxBdxujVBfNbNQ/0UkG08lBACUEAPJ82Nvlq0HJs7TctDKyRhIJQqZu0k3l9IXjX01DeHrgpnNirvMDfFfS3zIXymG3gAAmotwA0c317nD5ORQAL77sbfLVoOTZ2LwWllZIwkElTN2km9vpC8a+mofTD1QVzmxV3keCqDSfdAEACyBFUruRV7oTxBdxujVBfNbNRgA2nkAEAHi+bG3y1aDk2dpvBaGVkjCQShUzdpJvL6QvGvpqG8PXBTObFXeYG+K+lvmQvlMNvAABNRbgBo5vr3OHycigAX33Y2+WrQcmzsXgtLKyRhIJKmbtJN7fSF419NQ+mHqgrnNirvI8FUGk+6AIAFkCKpXcir3QniC7jdGqC+a2ajABtPIAIAPF82Nvlq0HJs7TeC0MrJGEglCpm7STeX0heNfTUN4euCmc2Ku8wN8V9LfMhfKYbeAACai3ADRzfXucPk5FAAvvuxt8tWg5NnYvBaWVkjCQSVM3aSb2+kLxr6ah9MPVBXObFXeR4KoNJ90AQAf/2Q=="/>
          <p:cNvSpPr>
            <a:spLocks noChangeAspect="1" noChangeArrowheads="1"/>
          </p:cNvSpPr>
          <p:nvPr/>
        </p:nvSpPr>
        <p:spPr bwMode="auto">
          <a:xfrm>
            <a:off x="612775" y="148828"/>
            <a:ext cx="1066800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data:image/jpeg;base64,/9j/4AAQSkZJRgABAQAAAQABAAD/2wCEAAkGBwgHBgkIBwgKCgkLDRYPDQwMDRsUFRAWIB0iIiAdHx8kKDQsJCYxJx8fLT0tMTU3Ojo6Iys/RD84QzQ5OjcBCgoKDQwNGg8PGjclHyU3Nzc3Nzc3Nzc3Nzc3Nzc3Nzc3Nzc3Nzc3Nzc3Nzc3Nzc3Nzc3Nzc3Nzc3Nzc3Nzc3N//AABEIAFoAVwMBEQACEQEDEQH/xAAbAAACAgMBAAAAAAAAAAAAAAAFBgAHAgMEAf/EADwQAAIBAwMDAgQDBAcJAAAAAAECAwQFEQASIQYTMSJBFDJRYQdxoSNCssEVM3KBkbHRFhcmQ0RSgpLw/8QAGgEAAgMBAQAAAAAAAAAAAAAAAwQABQYCAf/EAEERAAECAwQHBgIIBAYDAAAAAAECAwAEERIhMUEFE1FhcYGRIjKxwdHwFKEjQlJykqLh8RU0YoIzNbLC0uIGJCX/2gAMAwEAAhEDEQA/ALx1IkTUiR5kakSB1ReaWGdoC+6UHCqP3j74/L3/ADGkn59hm1U1KchjfBUsrVTfAmq6tgpJJlmMKKnjvOIyOAecnnVcNNKWujLRWk4UrXmKbYL8MAO0oAwGHWdEKyOYXqiLMMOhqF24+mM6W12mEua4sqI+zZNKe8/2jv8A9Ups2h1g1SdXQ1c8XZCSRyEgdlg5OB5zkYGnf4spLtl1spFM8eFKCB6gFNUqrBimulPUTLCjYkI5U+x+n545/LTsvPsTFkIVeRWnCBKaUmtY7sjTsDj3UiRNSJE1IkYSSJEhaRlVR5LHA14SAKnCJSsV/fepFoZFm+KqGeZz2qSGRt7/ANlQfGPJ8DWUQqdnphamHClAOJPZAy/aH1aplACxU/OE16q9XySMU5aNZC5p0gmESyMFyUFQfmbAPCccH1cHGhldEsMdoi0rNShXnY81X7oRcmHF50GwevpGmrsUVJPVRTzUjVkU8W0AJmeJgCzr3d7kg7148EA/UasxQJFSbPGgH4bIgBTsx97axtukNJBTV4tyXSdo4l+HaSMje5dlPp2bSFwCT7jGMZ0JHw5IqoD+79Y7UVgGlen6Rx2qzpVQUzJU0aVpXuSZRYDCAHLf1ZV12hVyzDHrH2ydwC8AmzxtA/iqOkDQDQE49PCNtq6ir6NpXhqHrIElEReZzhn9u3UYAJIHAcKT7Z1TzehWVEOJGrULwU4c0ZD7pO+GGppQ7NbQ3+R9YsDp3qRLhNDJDUzlImxUxVDEPGTxhlJ4x/LVKlyckZxCZpdUqzrVJrmDh6Q79E82SgXjrD2jK6hkYMp8EHOdaiEYy1IkYyOsUbSOcKoyT9BrxSgkFRwEegVuEIPWt/SOPu0jxSTCYwQxKeZCM5yc4AGCSfYDWfmkK0lM6kijaLyqvlhebhiaw0lWoRaxJyhBpqeeqlNzrikkPcQ1C1UckZrY2ztMRAOUJBCpjDEDIYsFGlZYal2wgCyBgPs7z/VtVllgSa8qU4quO3fw3bo1zXCGpvEVttxAX4omEtKAtGG9LBWDA7duP2atgYxufwPXFOBlTpuFNl6tl1DTiRyGMeApKwgY+HvZALqFbla6+S31FV8qhmWm/Zwknk7QMA85GcckHR9HmWmmg+hPW8/OtOFYXmS60uwT0uj2aaxnpyFYYHF4D7ncscYPBwcc/KDj23Hk+NeIRO/GG0fouA47d9K50wFxj1S2dTd3o3dLwXK81vwcNaFVF3H4odyMDIB85wcE48ZxjI1xpJctJta1SPw3HyqNtehj2V1ryrIV1vghbLpDBUihkpoR2VkijpQVMUjvtBfcM7mKgphiThjtbOAfarCNYo1Sc8COIuu3gDeKXwRJTWxS/Zt97I7Kmlaizc7XUnsUxSM1UvpQMcZj8DdCGIT6xtgeOdAfYQ8goWmoN5H+4bFZ7FccSJKkm0k0I90O7wiw+hr7HU03dmaOJpJGjliOQ0DqCSh+vj9f7tUEqf4e/wDCK7pFoKyI27OmG+HVHXo1gxwpDwrB1DKcgjI1ewtAW93anjSSjB3SMMN9E/11S6W0i0y0tkXqIpTZUZwzLsqUQrKKfnf+mL408kPfpy/ZKpKkZeEMVABZlBaWRSMAhiqEDznVnouUEswlGBHaP3iLvwDlU1yhV9zWLry5fqflGNXKb5cqa2UVwYs0JEdbUIQywnn14AOTkgE87SBn1nR33ksoLziapScLrzzxAz3/AHY4AtkNpN5+Q/X3jCbcaY2+4zU6Sq/ZkIV43DeDxyPfVvLuiYZSsilRgRTxiudRqnCAcIMWbpG53uje4JLTQws59dRIQXI+Y8A/rqrndPSki6JcpKlUFyRWmwZfKGmZF19OsqOcZJ0tBJIKWPqG0GsBJZTUAJj2Ab3bzxjxqDTC6awy6wjhf02b6x78CMLYrGN66UunT1NHcJJ6d0EgUSQSHKN7HkD9NeSWnZPSDhlwkgkYKGO3M/OI9JPS6dZXpAuyW9bndKaieeOBZpFQu5xwSBx9TzwPfVpOTBl2VOgVoPfAb4VYa1rgTWGuicUtzko6yWOrqaaIqtSxGCrL5QsGQbmKxs5U8MG4IYmsYcCkJcQLKFYDMEZHZmQMjdmAHiKKKSakRts0jWi9UsrQ1C086xw5qVKuysMRtkqM7WDRlsDIVT+9qv01JiYllJGIqoU/MOY7QG2uyGJZzVug5G4+R8oui1XFJ4o4ZQY5wuME/PgeRochpFqaTQXK2em2CPMqbO6Fj8Qaz4Cjr56cqXFOeD7SEYX/ADXVfNsNv6VZbBxpaG4X/MVgqFqRLqVswipIZrrQXxYKKespKfctMXXKq0ajZuweDwGb7HJGtclSPhS6byQVczfTwEVBt66yMMOkBawVE7fHvAyQzkvGwHpChioAPtjGMfbTTOrQnUg3puPSvzxgDlsnWUuMe0cfxE7vMS5+YknliT76jytWgBMKPuECuZhl6JqqQTPZp3qVaruEPYeJI2AbOAW3g/VeQM8e2qLSbC3loeSBWhF9Rid1OhujQ6KYU9LLXWgTeehizzPTz9WTWAQBaxYBIZwgxtxkDPn97WbXoWcWoAuCgyvi0shMvr8jdviq+raimlrKOzxPUMtulqUkMqRoGO5R6QgAx6W9s8/fWi0TLuMuPPLpVVnCpwrmqp2Z5RVaaaUxLNmvev8AD1hbqk+HqsRErgB1IOCOT/pq/ZVrEEKihaUSkKzjfbklpZEr3hcUkbhZXAx6XypAP1IDf4a8mbLiSyD2jhxF46GkMtBSTbpd6wXqpr3crhVG4iaVG70feETCMOMAEN/biQefbGllFoMpdT/SeRx/KTDA1hcKThePfOLi6DqYK6CKtJPelp1b1D3OC2snouWTLzj7aj2gaDhX9otnnCtpCsjAX8SFp+06GQJL8RAOyH+ZTKpJI9886KhChpa1ZAFlRrmeyb/LlHCiDL0rmPGEy5TMOno4RV3GUFmldKhW7SMaSbIQ4AwCfGfbIz51oqXJu+z/AKkwlt5+BhbuHUNfcbVTW2pYNBTYKEklsjPJOefP6D75PL6NZYmFPoxVwpTdCjk0txsNnKOW2n9o49yF/iGjTXdEV72A95QT6W46vtX3uUH6yLpCY7iPecazQH8i/wAPIxatMR/vqqh9KEfwrpf60OK/yxP3vWKovw/4xuHH/V1H8Z0xLHsK95wh/wCS/wApL8PJMCa45qf/AAAP6/yxp+U7pjMtdyO6n6grqWxz2eF9tNMSWKkhskjPOfGBjHjk6E5o1lyaTMq7w6e84cRMrS0WxhDjBNJJauw88AiWvikMZQEhy8RwSX3bjuYjCEY3c8khAgCXV91XnD15VzHlDZ+FMayWWgYyNKewdy7v6rkgH6jI/wA/tqpspOmH+xhnyHj5Qykn4ZN8Z/iRRL/R1eKZgHEXf2Y/eU7uP/XP9+lllqX0uyr7Vx3V7NedfPOOyFLllDZ5Xwm1NRBWWlYpamSVoXMuxIiUSAsyetgSBiGYsOF8+WI40KUq1Nwvp+Yf9hSE6it/sftC1NQWiDp0yS1LC8JKYnhw20EHJ9vOOM/Lx9edHTMzS5wJSn6IitbvXDOmMLKZaSyST2o7unul3vFnirbZKDVpVNDVJJKFRI9uVfkZ/uG4n7YODzDtFFChdS6AfDB1rs4w1WvoKjhqqasnu1UKoSo0T0wSNVkDZG0OrbyDzzt4GkVOCl4h+TDss2W0q72MJH+0XUSdTPWLcmF1Z/hWm7SZPIXGNuPb6ae+HZs62l1KxyZ6YLYlcgYdLj0FTvNU1kdfWiqZ2M01TskTcSSc7AuzJ58HxxkYJQS4LNwjqdS5NJSlau7hCpfOmGs1nqa67SqK2SsWGljhmDo67csTxngDGDtIx9xl5h7tpQkXZwmZYNtX4iOdrfZ6izUIo6sm6zyiORSrbF55I+nDLknj0nGgfEzaJlesR9EkVyru8DcL7xWCBplTSbJ7R4weqpHitkU5lq0j/aTPBUW0oqkO8yhJioII2ICMnOeOPA1Io0GjiaJx20B8SYYrfa5+cWH+HdtjgttLBOmJIaZMofBJHP8Ah/PWekiiZ0jMTFcDcN2FflDzgKGEI3QWvtqOZaxVE+4etX9h449sf/c6DpfR61EzLarwKnlmPSOpd4dwxVdIklItfYKiumpKX1RytHGJe5EUbbw3uyejKgtmJQPm1oJKbTMIS+PrX8FfWHXtf3boRcbKFFGzwy+V3KFa/wBvmhm700MsEgCidJsb0BHod8eCR830YN9RqzllhBLXGnmOWW4jYYSfbtdvr5GOyaC8dFvBPTVtOr1sGTs2SY5YD0OPYfvFeMkfXIZacY0gVJSD2T6Z4Y5VyrHa23JWhrjHHZuoJqPqBbxce/XT7ShkafEig/8AaxBxjnC8D24025Lgt2UXQJD5C6qhwXrzp4KZfgK0VOABItFTh/lxndvyTnnP6aU+Few84Z+IahRvnUk1d1LJerYJ7fMQqoyzEyEKAPU3vnAyOR+em2mAEWV3wq4+Su0mOvs3brGnqrlX3CBnt8PAYKvp8sdiDIJAJzjnb9tJPzbMi6huyTbNPS80GO+7GDpbXMoKqgUjR0tbDUVMbyKxEvG1Pn7WcSMo8liNyqo5JLEfLo8y5aVqxgLzxxA8zuF+McMN0Fr37yg92kuVXQWqPLU4AWUYc7I0Yb1/aAOV3qqLvGV2sMkY1V6QmvhmlvZpw+8Rd0SSTxEOtN6xQRt8B+t3WLfsNunhZamac4ZfQnnIP1P8tVGidGuS30rp7RGHrv8Ad8NzDwX2UwXqYu/A8W4rvGMj21bvNh1tTasCCOsLJVZIMVl1v0+YJkqaCCZq9HJTBI7secld/wC6QQGU+zAH31TMKOjn1NuGyyoiycbJpjvreFDMbhDDidckKTeoY7/eUJ9to7fWLVTS1Ltda2UrFmnEcKRqMydxVwuAoJdeCNoK5LBtacr1iQgilL7jfuIPgcMjmIrkpAJVt9/vAS7WisWXZGJHw77YGcud2fX22/5mD5x6gchlBGisvIaHbAG8Cg3V+z4bDlAnWlKPZPL02xisNkHTbs80ovAmYLG6lVx6MjjPj1YJ25Jb6DXBcnPjQkJGqoL8du2mOdK3U2x5YZ1FSe1AXVnCkHZ6G0Hp6mmpamR7q8oWSBRvxxwB4xnz4bnjPGqtExNfGKQtNGwDfh64crr4cU0zqQUntdY2WKxVFRUxxSHazTIO0ZCiq5yF7jD5TzgIPWc4AGc6I8+lz/DHP024Y927E4RGmVJ7x5evusH694aO2/BDuMXZfiYjD25O+ApjMLKfYfIvhQdzDOAVrWruTjjfhTMq8zmbhuYxx97AIbeiOmmZVq6hpUqpifiCgwiKFwsYz5C8c85851m1/wD03bFk6lNaHaTirjXdQC47IeSNQm0T2j7pFlRrsjVc52gDV6LhC0Za9iRx1ttpq3JmT1YxuBwdLTEmzMj6VNfHrHaHFI7pisb502Zaiert7JS1UZ2OrZCTsvjOMEMOcOOedZ6U0ouScMvM1UlJND9YcK3UP2TdDbssHRbbuJ6H3tgEa5aaGC3XqiVIqaJlgpp4othYgBWydqPtzIc5U5cnBPnVsTSX0lxpVobU1+Y7w6Eb4rlIsGyoU4+uBjVJRW7tQNX14AWnkeRqlAMyB09MYlG7YEZ9oBydmffgyLC66n8p8QLq8o5UPt/P9Y4LLbaGvo6arqTQwLNMsbYiJEeZVj2kmUerD78bcbVJzo7iXEqKQtXy/wCMCQEFNopHvnGdtaD4y5KkRengkTtGNDHHMFkAkRmiAyCpYgscDHPngTqWkJSXDedpr0B8hWOkElSgBduu8I6pJnuVTNRWWBjQyGNY6SBh24GRlIcSjiPdsQlULZOec4bS8xOIl0ax02d5xPBOJ4mg4wRCCtVE3+9sNXTHTSrWRzVkomuRflgPREpOW2A/mcseT5Pk6yjs+dJvJlm6hsm/aql9VHwGAyyiyQwGElar1fIcIsukoYKQfsEwT5JOSdaKXlWZZNlpNBCi3FLNVGOnTEcRNSJE1IkaXpKZ876eJs+dyA51xq0VrS+PbR2wDrel6epldmWOWPwsMoyuD5yD5+2qdzQyUlS5dRQokEUuptF2Rx3cIYExUBKxUQqP+H6d6b4WKopcyEk0dQ8S7foBkD6+2vVOaUCymiVgC4qAx8d0eBMvSt44e6QPTo9ZGkRbldjIGCKveUMftnbnSSdLzil6oMItbKHwtU8oIZVsCts05ekFKb8P4PjYjVwS1W0HmtmaZfH5kfppsfxdZLYKWxtSABwu7UcFMsL+9x90hotvTEFHKDhBCWLmBVwqngAAfTA0ZrRaQ6l51VpQx3nLp+seF82SlIoINpS08bBkgiVh4KoAdWYbQDUCAFROcbtdx5E1IkTUiRNSJE1IkTUiRNSJGkRxipaQIokKgFsckc++uQkVtUvj2t1I3a6jyJqRImpEiakSJqRI/9k="/>
          <p:cNvSpPr>
            <a:spLocks noChangeAspect="1" noChangeArrowheads="1"/>
          </p:cNvSpPr>
          <p:nvPr/>
        </p:nvSpPr>
        <p:spPr bwMode="auto">
          <a:xfrm>
            <a:off x="155576" y="-308372"/>
            <a:ext cx="828675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10" y="4511733"/>
            <a:ext cx="814439" cy="419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07" y="4208347"/>
            <a:ext cx="400636" cy="403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66" y="4195977"/>
            <a:ext cx="434637" cy="4187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89" y="4161600"/>
            <a:ext cx="714375" cy="2758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25" y="4195977"/>
            <a:ext cx="426355" cy="403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62" y="4195977"/>
            <a:ext cx="756938" cy="2270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32" y="4680726"/>
            <a:ext cx="990600" cy="173074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60375" y="108042"/>
            <a:ext cx="8229600" cy="726529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Bio - K. Krasnow Waterman</a:t>
            </a:r>
            <a:endParaRPr lang="en-US" sz="3200" dirty="0"/>
          </a:p>
        </p:txBody>
      </p:sp>
      <p:sp>
        <p:nvSpPr>
          <p:cNvPr id="26" name="AutoShape 8" descr="data:image/jpeg;base64,/9j/4AAQSkZJRgABAQAAAQABAAD/2wCEAAkGBhQRERQUExMWFRQUFhQUFBUVFxQWFBYVFRUWFxQUFxUXHCYeFxkjGhYVHy8gIycpLCwsFh8xNTAqNSYrLCkBCQoKDgwOFw8PGikcHBwpKSkpKSkpKSkpKSkpKSkpKSkpKSkpKSkpKSwpKSkpKSkpKSksKSksKSw0KSwpKSkpKf/AABEIAMgA/AMBIgACEQEDEQH/xAAcAAABBAMBAAAAAAAAAAAAAAAAAwQFBgECBwj/xABOEAABAwIDAwYICAwEBgMAAAABAAIRAyEEEjEFQVEGByJhcZETMnKBobGzwSM0QlJzstHwFCQzNWKCkqLCw9LhFSVDRAhjdJOj8RYXU//EABkBAQEBAQEBAAAAAAAAAAAAAAEAAgMEBf/EACMRAQEAAgICAQQDAAAAAAAAAAABETECEhMhYQMicfEyQVH/2gAMAwEAAhEDEQA/AO4oQhSCEIUghCFIIUftLlBhsNavXpUidA97Wk+YmVrs/lLha5ijiKVQnQNe0k9gmUZPW4zhJIQhICEIUgq3zifm+v2N+uFZFW+cT831+xv1wip5wxOp7UhUS+I1PaUjUWWjYpF6WKRclNHKNr+MVJOUbX8YrQJoQsgJQC2CxC2AQguw8xbuhW8seoLj66xzI1IFYfpD1BAdDxr42tQ68DifRiKJHvVF54jIZ1OH1Xq47SqxtXCnjhMWO6pSKpfOy6WN8tv1XIMcyClNjj1qLCldi+9VL0FzUfEj9I76rVdFTOar4kfpHfVarmmaFCEISAhCFIIQhSeWeWGNNbGYiodXVXnWbZiAJ6gApzYGIDMA85yHsr0qjKecgGIlwbxHEXUHyya0YzEhoAaK9UADQAVHBWbYI/yo8Biqc/urzcn3foY6T8x3zD1czWu+cAe8SlFrTaAABYAQB1blsvS+EEIQpBVznBH+X1+xv1grGoHlvSzYKq3TNkHe9oRdJ5txDfG7Sm1RdCHIOnfPUe6TuytHvKWZyNww/wBMnynv9xC4+SOmHMHBIPC6y3k5hR/oU/OJ9ZSrNmYcaUqI/Up/YryQYcdco+u2XFd7p0aQ0bTHY1nuCeUS0cPMPsCvL8Lq87igeB7ithhHfNd3Fek6VUdfmDk8o1+t3c/7FeVdXmMYJ/zHfsu+xbfgL/mO/Zd9i9SMxB4u7n/YnlLEHi7uf9ifIsPJ5wbvmu7iumcznRNWbXHqC7cyv1n95OKbhv8ASnuMOdbZxEbSwht8XxY9NI+5VDnJq5qbfLb6nLvPg2HUNJ6wPeEhiNkYaoIfRov6nU6Z9YT2WHkwMUrsYetei6/IHZ79cHQ/VYG+lsKPq81Oz/k0nUz+hUf6nlwR2hK81PxI/SO+q1XNVzkTs4YenXpNJLWV3tBMSQA2JhWNdJpmhCEJAQhCkEIQpPL+2aLP8Qf4Z7RT8O57zDnBwNTMWdATeYndddb5OUdn1cEW0xS8DmhzXOqNb4R2WL1YgzEX1IhcL29VcKjzGrnHdvcVc+TeLnYWLcW+LXYIsTrRv+96Fxy92fp8pPuxfX7ehKYsOwLZNdlvmhSPGmw97QnS7PCEIQpBQ3K74q/yqftGqZULyv8Air/Kpe0ai6MUR7Sd/r9xCQfQ6/QPfKcn3n1pDEVMoXidDeqwNixM8I+xYpxezrCdTeyQfi3E69yRNZx3+tLXpJsIg9EyBIkm9jAF+pKUnT8jcd53Zo17Bb9JQ7XHefv50qxhHyjrujuUvSdGlmDQwDrZ0DvF08oxHiDQ7huiJ4TfuVbYXG2YD0pwwvv0rdiF6Weg0F0ZABAM5d8mR6B3p3h2gx8GB+zpcjTsb3ngqvhQ+but1R6VI0XuG+fMmULAwawwam2m50X36N/aT6jqejaRB6t+ir9GofVxUlRqHiVuBKsdp0TcXubX0SoYDx7yo9uKIvPvTiljOK0CxoD7x7wtTRi8/fzQlGvB0WKmnd61Iz2AOlif+of9Vil1EbB8bE/9Q76jFLrvNMUIQhICEIUgtXmAVsqLzn8vGYKg6kx04iq0gAfIa4QXnriYHnUnnHbr5c48XT6VPcnttU27IxmHdUDalSrTexhzZngGnJFotkOpVWx9WTqbH0e9I4eNbmLmNwsJPejDT2TyffmwmHPGjSP7jVILl/M9y/ZXoswlR0VKYy0ifls3M8obuI7F1BUZCEISgoblf8Vf5VL2jVMqF5X/ABV/lUvaMRdKKM77fWo3HVQDfsUoft9arG3M02G4k8B1+rvXjjsb1tq5S4EaGBuMWnt4oobQzmAOIkX71EVMTmdoJuNBaQZ3da2wLiDDCbyXDUEASY67EQt4OE8B1H3JeiOsg9eiQwTy5oOnV2J+xZTDAZ94Md6eNFryO5JUgJmE+w7gsopRfAiTJ3kSn1EW1n0ehN2QnAAO6eFj7kg6Y8DWNJ7BvlOH4oNbmHC2sHzqGxmFD/FflMDiRDd07u3dAK2p0azG6gtMSN0WsQRxC1Fg4qbRdIOYgcd8Hq/sljtd2WBr87UETpra2/qSDcH4sls6xe1jAOUcQIjhbRN62Ha3xw7IdwInQEnXWJPmHXFk4id2TtkPMQ4R8o5QCRqLHrnTuU/U07lQqAYXZqb6liJBAzWbJLTAzkATEd6vp8XuTKzYabBHTxX05+oxS6itiDp4n6c+zYpVemac6EIQkBCEKSI5VbfbgsLUruuWiGD5zzZo7/QCvMG3dpvr1X1Kji57yS4nifcuuc+20iBh6I0Oeq7riGt/iXFMQUf2Yi6zZOnAefglsDs51U5WNlzh0RMExcx5gdU3qVyHyDBaZHURvWcNi3sLXNcQWOD2kbnAghw67BKS9DC18IWVHMqU5JyFzXNksMOykgXBt1FenObzlX+H4NryfhGQyp1mLO849IK5fy3wD8Rs04jwTw2KGLaXYk1Mor9CpNMgCSbyOKV5g9plterRmz2EgdbSCPQXITuSEISAobld8Vf5VL2jVMqG5XfFX+VT9o1F0oox+31qs7bxDmvAAkH73VmqGx86quPdmdHAF1+MQ0DtNl45t2Q1akc0hoB7ZBJgjXjondEOAAYWW1uMxgjU8N3mWRTnUAzIYI6UDQgns0SbqBqZQwCTIMWEEzHZMa8VspehVytGZ0kamwR/ijScom5yB0WzFI7M2e1zIcZM9IWOUCdWkW9Ke0tgMzNMEEFro6IvPUFlNa5qgllIFwHyrHUnozv0S7hWpOLSS6ATMRLW6kHhcaqUolzXGGN8bLmJlxBvqT2W9CWqEvEPY0jNlgkQAevNrp9iEi2bSffJfO8wSQCA1rbXOpU9s9xe0XNgJ0Bm9z3FV/HUAMJRcRfPALWtzHMxxue3inGydodI6g36w4kRHUOqY98j+rsqrmkOBBcLEmzd19+gt9w6dgmsHwkm58WGyJgA8TG4f+0wK1QSMoH6Jm1zMWjhxunuyNmvF3GJmx1B4gHTz3ulE6eGFgxpfHE5TOtptwtAPSNtCtHsjLZuV2UyQG6hoJnQgW1i1rzCm6tBrSajosLTESNPd3JjRcIaSJzOY0EiPFeXW36Zx5gE4GTbZ9ZjajegGw4NBhpNt0h2/WQLq5nTuVZ2bgWPc5w0PRBygOEBrYkbt/nVliBHYmCkNjePifpv5bFKKL2N4+J+m/lsUovTx050IQhICEIUnE+fY/jVD6H+Y5cmrrrvPhh3PxdDK1zvgdGgk/lHcFzJ/J/Eu0w9U/qO+xZy0q1bxj2lYaFPjkJjnkxhapkncPeU4p82u0jpgqp8zftT2gw6ljK87AA47Opfu1AoDmOP+YDyan1CrDV2FihsplH8Hq5xgvBFoaSQ8PBywN8KL5oNh4jD7Qb4ahVpS2pBqU3sHiHQuEITvCEIWgFDcrfir/Kp+0aplQnLD4q7y6XtGoujFGrnou7CqjjMsggkunR2g4d2qttcS10zv01VMfBu0OgEydeF/SvJHWEHvINrRoez12TvDS0mNZGYi4F/SdyjxI7wD5zJju9Kf0gQ/Q3fI1EeNuPnutE+qYfMfCC2WTpY9sXMXStCuXZSagJadQXNkcCPMl6eJaBuDYO+x+5UJ/jpIHRaG6aCW26gJsspPGl0plmYvFQiflQ0DQi1jZZdcHptnwnhTDgDLZEQSLdSZ4TlDaI7OhNuuBqnn+MF4ImB9HO7gWqRWJoimXtytIc05XXgObx69/BYwbJMeEYS+W6HMBGXSbARr1KOqYOGObnF8pF4kGRDh2hK+BaXzmaPGGWWz0WjedZIhBWejsxzQBnDDobxI1vfdZLYHazg4tefFLge0GDHVKj8BtSGy8tYQIAhgcRpJtLtIn+6dYTFUqhOfIHEzm0LgdOqwjuSEz/iFOocjgYtfgf7FR1SrlMNJAa+rGkAtNU6brC+6/Ul4o2JLSdwDj3QPP3BNqhnLFj8OZvAhtYmOr0pSW2JRdmBNmy4t0lxcZLiBuiI/sFYKmigeTdPoDgIjiCbuB65Iv1hTzxZM0zdm+xvHxP0w9lTUoozZHj4j6UeypqTXp46c6EIQkBCEKSlctj8M25/JjTynKl1McJtftKuHL8w+f8AlfxOXLsI0ipJJuYHE9RgXXl5T7q68dLbg9oadEHz/wBlY9nY6Y6Pp/sqlgXON2s0nxyGnzA6z7lL4TF5muEBpEWJIs4AzLdLLDS7UNpsFnGPOngcC6mQZBcfqPVNbhS5sxM6Ez5tddN6suwmRSpC/jO18l+l9F1432xZ6TaEIXocwoTlj8Vd5dL2jVNqD5ZfFXeXS9o1F0opDxY+f3qoVmvzkZg29p+zgVcSPeqZtNhY917g+eDbevJxdoT8PVPC1zZoI13nzrO0q72PcA7pZhq0FoBaDIBm5JPmhNn13S3I6CdYi0ROszuTp+Dqul75mxzECI03WFvUtFqMfUkZaoGk5mUh1iIB8yzhq1XOGmplAJJIbTAG+QY0TbwDg4EgkA3IA6QO6B3LapnLILTEiJtaWkgkmTodPnblFMZ6nh3NbXdkknMMkeLfQXgwl6j64JHh3nXRztJidVDMeQGAh1nSIOXoyS0SDJdp/wC05obWIpBsS8dEOJsRPjSL6QspL0sDWeD8M93GXX/Zmd8+dY/BXkdJ+YNOhJ1sBYzfTuC02BTLXte0g9HpayDAlsOAMgz50+xb8r/CBjBLhr2AknriDYHRCYdshgiCbtk5ognjuy3n0KQwlBgaDmGaLjhe19N6jg9ubcNbiQ02EQI7bdfVZWkRIJNhJFrTI38DG7iorDhsM1oJF8zLaAjS9+uEg89FomxZiLnQD4WZv6Am9Ou5s3iwBDgNDc5Tu1bbr607YYZEyQX2nc8yQ7h1feNMnuyn5HAkkAdHiDr8qZ3HzaqyuNlVdkMDiDdxmTIgB1tLa6G/2K1PFkxm7IbIPwmI+lb7KmpNRmyfymI+kb7GmpNejjpzoQhC0AhCFJQecg3P0TfruXOcI4NdLzYyN/cumcvKOepl+dSA/eeuYuo5QWvY8umxnojcbdcarzcv5V146SmD2jOodF4OY6CAZt2KQ2fXLXglpcIHih4MAAAgk7h97KGw+AcTLMwO7u6wpzBbNrlob0YboZ1BM3ud9+9YsbWFmIc6mJLjGmYCRM/Km/BWrZkZKMffouVXwGx6gtr2ab41VrwWHyCm3gf4XLfDbHJIoQhelyCg+WQ/FXeXS9o1TiheV4/FXeVS9o1F0opE+/1qtco8HBzxMyJAkhWaE2xdDO0t4heOOqlMc1t3SDpdug77mFMv2/TLCAHmWu0aSOGvWSkMTsV7Ra99wnzf36go9+x+jpHHWSbwOu/rWycMfLoabjtmbwSNRp60u6sS4b7GLAE8B1XIv1pvhsAT0gCIk9ETv4jdHvUhS2bVA6IsZnS8zw6jruKkalgvuMyeiRN7Hhu1WHYSbzlklsEmSSflAgEAA9Y0UucESIygDskWMix7ITunsxpBdlcRqZnURYBpuJGsoOVbOCcx2Rjrb9JBjWW37D1FPaYLmZXvOmbc4B0DKHDhYyrRRwbIjwQk62d1yOjMa7+KcYbCt6MM6LTafGB1G7onUbhqEYXZW2bPqOEhpAJGoa13aPRbj6Zijs6oIIEA5WwG5hoRpF7t7FNNwoEQNQNYiBFogRPZYp0MKLxNwRv0FoEAWFvuU4XZG0cG4ah7yZBAAFpFzmvJ88RolWYVgAlpcZIi5tBtJN4v9u9SFDZQJu02EQ45mwYOh101Uhh9mAbgOoTH37E4GSWy8GYBdAvLWtuAO3efvfVSj9FimyBCH6LTJHZf5TEfSM9jTUko7Zf5Sv5bPY01Irvx0xQhCEgIQhSUvlofhm/Rj6zlXCyTMkeeyW51eVDcJiabXUy/NSDpDgIh7hFwqN/9jUhrRqeY0z615+XG5bmnQsKwSOk7v/spzC0x8527fHuXJaHO9hmm9Gt5vBfapKhz34Rv+hiP/D/Uqcb/AIcuxYSnG8ntNku3xh2/wuXI28/uGGmFxB7XUR9qsPIrnTZtHEtpMw7qc5jmc9rvFY46BvvW5LkOjIQhdWAoXld8Vd5VP2jVNKF5XfFXeVS9o1F0opJPv9aTKUi3f60m5eR1JVnxHWQOq+kpscYDALdSNdBOaDpxAH6yeOQB1KRBmPAYTls0AwDqMrXWtuDvQnQxYDXOicpI11h2UHzzKyxo4JxTalEvw1ocW5ZIygG1w5xaY7CBPaE4GMAvkHR8MPG08F44Ft8JRjRwTykwKDTw7Q0OyiC5gi9i5wAMATMumAEpS2iMoIZ8mSJFoo+GEkT0csjNxHWnTGAaBKsCURp40SRkuBugz+RMCwn8sDH6J1kJ1S2gMsgSAYgGD+Tzg5SJgjRKManDAtInS2gDuGrRcj5TyzhuiU+o1MzWuiJAMHUSJgoaFukBavMhbJFrdTIPYosbMPwmI8tnsaakVHbM/KYjy2expqRXbjpihCEJAQhCk4dz9/G6H0H8xy5RWXVuf343Q+h/mOXKK6CiXm57Uvg6GdwG7ekzRJJ7VL7Mw4akEdpU8rhGkepdD5jPj7PJq+zKp9TChxurzzNUQ3aLAPmVPqFBd/QhCQFC8r/irvLpe0appQvLA/irvKpe0ai6MUaoDun7lJtN963ew8fWkix3H0/2XkdGxWWlNyT84d4/pWW5uPpH9KkdNd1pwx/WmApE8PR/Sl2UT1ej7Eo7o57XBvfs4d1/ME6pF8bp7RrDZ9Of0JnRpkGQB22+xOmUTwH7v2dZUjwPfBiBe0kRETBiezzp3ScZM+a7dLx16RqmLKJ4D0dnzeCcspk6x6P6Ug9Y/rCc03JkygeA9H9PUnNOmfuR/StI+YUo1NWzxHeP6UoJ+cO8fYpF5SOXt93X7vSs5DxRkPH1/apE9mflMR5bPY01JKO2Z+VxHls9jTUiu80xQhCEgIQhScO5/h+M0Pof5jlyatqut8/R/G6H0P8AMcuS1UEi0XUhhCmQCd4cpSQmyunM+f8AMqfkVfqFUoaK7cz/AOcWeRV+oVlO+IQhaAUBy4rBmDe46NdTJ7BUaVPqs845/wAurfq/WCLpOcnlhhHa1I3dJjxp2BbjlVhT/uGefMPWFy6qfG7XetNpXHxxvLq7ds4SZFelPlj3rLdp4W48PSvr8Izt49S5K4pOVeKLLsg2hhSZ8PS/7rP6ktT2jhbDw9G2nw1Pr/SvquJPco6o65T4vldnodmNwpj4ejYR+Wp6X/S607p4vDf/AL0v+9S4z85ea5WZV4ll6c/DMK4kmtRk6/DUu/xutOG47CWnEULXHw9L1Zl5bBW0p8ay9VHa2D34nD7/APcUt5JPy9JKUbyhwQmcXhrxP4xS3afLXlLMt6bldFl6pHKnZzTP4ZhhH/Pp/wBSP/nGzGmfw3Dz1VAfUvLWdbB6eiy9QVOc3Zo/3lM9gqO+q0puOdDZxMtrOef0aVX+IBea2PUzsd2iOqy9L8ldqsxIrVac5HVGgZhB6NNjTIniFPKkc0x/FH/SfwhXddJpmhCEJAQhCk4nz+UCMRh3kdE0nMB/Sa8kjucFyWoF6s5V8k6G0aHga4MTmY5ph7HaZmn3GxXLsd/w9PB+BxjSNwq0iD+0x3uRguPgJakV0p3/AA/43dXwx89UfwLZnMBjN+Iw/fVP8CkoYfZX3maoF20GuAs2nUJPAEZR6SFKYLmBfbwuMaBwp0ifS53uXROSfImhs5pFLM5zozveQXGNBYQB1IwsrAhCFoBVnnH/ADdW/V+sFZlWucX83Vv1frBFTzTVHjdp9abpzX1d2u9abIaaOSW9LOSO9IavKjqmpUhUUdU1KU1WQtVskMrIK1lZaEFsApWhhoYkdnYaTKlnMspIJwgrBKUrthxSRUizCpvY+gUEwqe2PuWaXfeaX4o/6T+EK8Kkc04/FH/SfwhXdM0KEIQkBCEKQQhCkEIQpBCEKQQhCkFWucX831uxv1ghCKnmnEau7Sm4QhDTDkgdUITBSdRR1TVZQlNFlCFBlKUWSUIUk5hWQE7IshCChsa3pJq5CFJuwqw7J3LCEUvQHNSPxR30n8IV1QhM0zX/2Q=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s://encrypted-tbn2.gstatic.com/images?q=tbn:ANd9GcRsTosCNDP3GKB6dSXYjVKnxhxcY33SC5XrYenhke_SgkFMkbsIbw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95" y="4261596"/>
            <a:ext cx="466444" cy="3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6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195793"/>
            <a:ext cx="7772400" cy="1021556"/>
          </a:xfrm>
        </p:spPr>
        <p:txBody>
          <a:bodyPr/>
          <a:lstStyle/>
          <a:p>
            <a:r>
              <a:rPr lang="en-US" dirty="0" smtClean="0"/>
              <a:t>Let’s talk about </a:t>
            </a:r>
            <a:r>
              <a:rPr lang="en-US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BLUR</a:t>
            </a:r>
            <a:endParaRPr lang="en-US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" y="0"/>
            <a:ext cx="90254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4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Boundaries that Blur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979652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2-19 at 11.16.20 PM.png"/>
          <p:cNvPicPr>
            <a:picLocks noChangeAspect="1"/>
          </p:cNvPicPr>
          <p:nvPr/>
        </p:nvPicPr>
        <p:blipFill>
          <a:blip r:embed="rId2">
            <a:grayscl/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66"/>
            <a:ext cx="9144000" cy="41389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00987"/>
            <a:ext cx="7772400" cy="1125140"/>
          </a:xfrm>
        </p:spPr>
        <p:txBody>
          <a:bodyPr/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Do you accept Terms of Service on websites?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5883" y="4291853"/>
            <a:ext cx="346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Substantive Change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9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19 at 11.19.04 PM.png"/>
          <p:cNvPicPr>
            <a:picLocks noChangeAspect="1"/>
          </p:cNvPicPr>
          <p:nvPr/>
        </p:nvPicPr>
        <p:blipFill>
          <a:blip r:embed="rId2">
            <a:grayscl/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7646487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Have you ever been able to avoid using a lawyer because you could look something up online?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5883" y="4291853"/>
            <a:ext cx="346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Process Change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8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2-19 at 11.21.30 PM.png"/>
          <p:cNvPicPr>
            <a:picLocks noChangeAspect="1"/>
          </p:cNvPicPr>
          <p:nvPr/>
        </p:nvPicPr>
        <p:blipFill>
          <a:blip r:embed="rId2">
            <a:alphaModFix amt="1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05619"/>
            <a:ext cx="8915400" cy="4137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Do you follow the President on Twitter?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5883" y="4291853"/>
            <a:ext cx="346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Change in Philosophy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kkw@LawTechIntersect.com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756921" cy="35671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EXCEPT his..</a:t>
            </a:r>
          </a:p>
          <a:p>
            <a:pPr lvl="1"/>
            <a:r>
              <a:rPr lang="en-US" dirty="0" smtClean="0"/>
              <a:t>1986 - except his yard (Fly</a:t>
            </a:r>
            <a:r>
              <a:rPr lang="en-US" dirty="0"/>
              <a:t>-</a:t>
            </a:r>
            <a:r>
              <a:rPr lang="en-US" dirty="0" smtClean="0"/>
              <a:t>over)</a:t>
            </a:r>
          </a:p>
          <a:p>
            <a:pPr lvl="1"/>
            <a:r>
              <a:rPr lang="en-US" dirty="0" smtClean="0"/>
              <a:t>2007 – email &amp; web log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But not his..  (warrant required)</a:t>
            </a:r>
            <a:endParaRPr lang="en-US" dirty="0"/>
          </a:p>
          <a:p>
            <a:pPr lvl="1"/>
            <a:r>
              <a:rPr lang="en-US" dirty="0"/>
              <a:t>1967 </a:t>
            </a:r>
            <a:r>
              <a:rPr lang="en-US" dirty="0" smtClean="0"/>
              <a:t>– wired phone </a:t>
            </a:r>
            <a:r>
              <a:rPr lang="en-US" dirty="0"/>
              <a:t>(Pen register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1999 – keystrokes </a:t>
            </a:r>
            <a:endParaRPr lang="en-US" dirty="0"/>
          </a:p>
          <a:p>
            <a:pPr lvl="1"/>
            <a:r>
              <a:rPr lang="en-US" dirty="0" smtClean="0"/>
              <a:t>2001  – heat signature</a:t>
            </a:r>
          </a:p>
          <a:p>
            <a:pPr lvl="1"/>
            <a:r>
              <a:rPr lang="en-US" dirty="0" smtClean="0"/>
              <a:t>2012 – ongoing auto location (</a:t>
            </a:r>
            <a:r>
              <a:rPr lang="en-US" dirty="0" err="1" smtClean="0"/>
              <a:t>gps</a:t>
            </a:r>
            <a:r>
              <a:rPr lang="en-US" dirty="0" smtClean="0"/>
              <a:t> tracking device)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And, not sure about his</a:t>
            </a:r>
          </a:p>
          <a:p>
            <a:pPr lvl="1"/>
            <a:r>
              <a:rPr lang="en-US" dirty="0" smtClean="0"/>
              <a:t>2013 – phone metadata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Privacy</a:t>
            </a:r>
            <a:br>
              <a:rPr lang="en-US" sz="3200" dirty="0" smtClean="0"/>
            </a:br>
            <a:r>
              <a:rPr lang="en-US" sz="3200" dirty="0" smtClean="0"/>
              <a:t>“A man’s home is his castle”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/>
              <a:t>2/20/14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kkw@LawTechIntersect.com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DC45-3A8F-C140-AFDE-214D666D8891}" type="slidenum">
              <a:rPr lang="en-US" b="1" smtClean="0"/>
              <a:t>9</a:t>
            </a:fld>
            <a:endParaRPr lang="en-US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15000"/>
            <a:grayscl/>
          </a:blip>
          <a:stretch>
            <a:fillRect/>
          </a:stretch>
        </p:blipFill>
        <p:spPr>
          <a:xfrm>
            <a:off x="0" y="1200151"/>
            <a:ext cx="9143999" cy="412166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290236" y="4461720"/>
            <a:ext cx="2091765" cy="4370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2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18422</TotalTime>
  <Words>2213</Words>
  <Application>Microsoft Macintosh PowerPoint</Application>
  <PresentationFormat>On-screen Show (16:9)</PresentationFormat>
  <Paragraphs>442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BLUR: Code and Code How technology is washing away traditional legal boundaries</vt:lpstr>
      <vt:lpstr>Impact of Tech on Law</vt:lpstr>
      <vt:lpstr>Automating Pre-existing Legal Process </vt:lpstr>
      <vt:lpstr>Let’s talk about BLUR</vt:lpstr>
      <vt:lpstr>Boundaries that Blur</vt:lpstr>
      <vt:lpstr>PowerPoint Presentation</vt:lpstr>
      <vt:lpstr>PowerPoint Presentation</vt:lpstr>
      <vt:lpstr>PowerPoint Presentation</vt:lpstr>
      <vt:lpstr>Privacy “A man’s home is his castle”</vt:lpstr>
      <vt:lpstr>Genetic Code &amp; Legal Code</vt:lpstr>
      <vt:lpstr>Demographics</vt:lpstr>
      <vt:lpstr>Big Data: Program Code &amp; Code </vt:lpstr>
      <vt:lpstr>AngelList: 423 Legal Market Entities</vt:lpstr>
      <vt:lpstr>Case Law as Graph $8.1MM A Round – Feb 2014</vt:lpstr>
      <vt:lpstr>The Rise of LegalTech</vt:lpstr>
      <vt:lpstr>Scenario</vt:lpstr>
      <vt:lpstr>PowerPoint Presentation</vt:lpstr>
      <vt:lpstr>PowerPoint Presentation</vt:lpstr>
      <vt:lpstr>Program Code &amp; Code</vt:lpstr>
      <vt:lpstr>PowerPoint Presentation</vt:lpstr>
      <vt:lpstr>PowerPoint Presentation</vt:lpstr>
      <vt:lpstr>PowerPoint Presentation</vt:lpstr>
      <vt:lpstr>PowerPoint Presentation</vt:lpstr>
      <vt:lpstr>Computing Law</vt:lpstr>
      <vt:lpstr>PowerPoint Presentation</vt:lpstr>
      <vt:lpstr>Jurisdiction:  Zip Code &amp; Legal Code</vt:lpstr>
      <vt:lpstr>Impact of Availability</vt:lpstr>
      <vt:lpstr>Collaborative Government</vt:lpstr>
      <vt:lpstr>Speed of Blur</vt:lpstr>
      <vt:lpstr>PowerPoint Presentation</vt:lpstr>
      <vt:lpstr>Bio - K. Krasnow Waterman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Krasnow Waterman</dc:creator>
  <cp:lastModifiedBy>K Krasnow Waterman</cp:lastModifiedBy>
  <cp:revision>203</cp:revision>
  <cp:lastPrinted>2014-02-14T05:07:56Z</cp:lastPrinted>
  <dcterms:created xsi:type="dcterms:W3CDTF">2014-01-11T12:24:58Z</dcterms:created>
  <dcterms:modified xsi:type="dcterms:W3CDTF">2014-02-25T01:22:47Z</dcterms:modified>
</cp:coreProperties>
</file>